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Миска салата с жареным рисом, варёными яйцами и палочками для еды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Тарелка с рублеными котлетами из лосося, салатом и хумусом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Тарелка пасты папарделле с зелёным маслом из петрушки, жареным фундуком и стружкой сыра пармезан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Тарелка пасты папарделле с зелёным маслом из петрушки, жареным фундуком и стружкой сыра пармезан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elibrary.ru/item.asp?id=48512867&amp;pff=1" TargetMode="External"/><Relationship Id="rId3" Type="http://schemas.openxmlformats.org/officeDocument/2006/relationships/hyperlink" Target="https://github.com/KirillKukharev/mushroom-edible-and-location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Ярославль 2022"/>
          <p:cNvSpPr txBox="1"/>
          <p:nvPr>
            <p:ph type="body" idx="21"/>
          </p:nvPr>
        </p:nvSpPr>
        <p:spPr>
          <a:xfrm>
            <a:off x="-2660" y="12712947"/>
            <a:ext cx="24389320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914400">
              <a:defRPr b="0"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Ярославль 2022</a:t>
            </a:r>
          </a:p>
        </p:txBody>
      </p:sp>
      <p:sp>
        <p:nvSpPr>
          <p:cNvPr id="152" name="Разработка нейронных сетей для анализа местоположения и съедобности грибов"/>
          <p:cNvSpPr txBox="1"/>
          <p:nvPr>
            <p:ph type="ctrTitle"/>
          </p:nvPr>
        </p:nvSpPr>
        <p:spPr>
          <a:xfrm>
            <a:off x="1206498" y="1824924"/>
            <a:ext cx="21971004" cy="4648201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90000"/>
              </a:lnSpc>
              <a:defRPr b="0" spc="0" sz="8400">
                <a:solidFill>
                  <a:srgbClr val="0A0A0A"/>
                </a:solidFill>
              </a:defRPr>
            </a:lvl1pPr>
          </a:lstStyle>
          <a:p>
            <a:pPr/>
            <a:r>
              <a:t>Разработка нейронных сетей для анализа местоположения и съедобности грибов</a:t>
            </a:r>
          </a:p>
        </p:txBody>
      </p:sp>
      <p:sp>
        <p:nvSpPr>
          <p:cNvPr id="153" name="Научный руководитель: к.э.н., доцент А.Е.Чистяков…"/>
          <p:cNvSpPr txBox="1"/>
          <p:nvPr>
            <p:ph type="subTitle" sz="quarter" idx="1"/>
          </p:nvPr>
        </p:nvSpPr>
        <p:spPr>
          <a:xfrm>
            <a:off x="10829268" y="8640536"/>
            <a:ext cx="12940652" cy="1905001"/>
          </a:xfrm>
          <a:prstGeom prst="rect">
            <a:avLst/>
          </a:prstGeom>
        </p:spPr>
        <p:txBody>
          <a:bodyPr/>
          <a:lstStyle/>
          <a:p>
            <a:pPr marL="317500" indent="-177800" algn="r" defTabSz="914400">
              <a:defRPr b="0" sz="4000">
                <a:solidFill>
                  <a:srgbClr val="0A0A0A"/>
                </a:solidFill>
              </a:defRPr>
            </a:pPr>
            <a:r>
              <a:t>Научный руководитель: к.э.н., доцент А.Е.Чистяков</a:t>
            </a:r>
          </a:p>
          <a:p>
            <a:pPr marL="317500" indent="-177800" algn="r" defTabSz="914400">
              <a:defRPr b="0" sz="4000">
                <a:solidFill>
                  <a:srgbClr val="0A0A0A"/>
                </a:solidFill>
              </a:defRPr>
            </a:pPr>
            <a:r>
              <a:t>Студент группы ПИЭ-41: Кухарев К.А.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Обучение и оценка моделей"/>
          <p:cNvSpPr txBox="1"/>
          <p:nvPr>
            <p:ph type="body" sz="quarter" idx="1"/>
          </p:nvPr>
        </p:nvSpPr>
        <p:spPr>
          <a:xfrm>
            <a:off x="47087" y="157788"/>
            <a:ext cx="24289826" cy="159305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Обучение и оценка моделей</a:t>
            </a:r>
          </a:p>
        </p:txBody>
      </p:sp>
      <p:sp>
        <p:nvSpPr>
          <p:cNvPr id="397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10"/>
          <p:cNvSpPr txBox="1"/>
          <p:nvPr/>
        </p:nvSpPr>
        <p:spPr>
          <a:xfrm>
            <a:off x="22625384" y="11814823"/>
            <a:ext cx="1244093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10</a:t>
            </a:r>
          </a:p>
        </p:txBody>
      </p:sp>
      <p:graphicFrame>
        <p:nvGraphicFramePr>
          <p:cNvPr id="399" name="Google Shape;1041;p47"/>
          <p:cNvGraphicFramePr/>
          <p:nvPr/>
        </p:nvGraphicFramePr>
        <p:xfrm>
          <a:off x="954443" y="2598631"/>
          <a:ext cx="20804162" cy="94337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95286"/>
                <a:gridCol w="3029915"/>
                <a:gridCol w="1975808"/>
                <a:gridCol w="1965628"/>
                <a:gridCol w="1932667"/>
                <a:gridCol w="1708693"/>
                <a:gridCol w="1948105"/>
                <a:gridCol w="2466267"/>
                <a:gridCol w="2072262"/>
              </a:tblGrid>
              <a:tr h="1346313">
                <a:tc rowSpan="2"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Название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52AD99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Число эпох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Точность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Полнота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F-мера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FPR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</a:tr>
              <a:tr h="134631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A0A0A"/>
                          </a:solidFill>
                        </a:defRPr>
                      </a:pPr>
                      <a:r>
                        <a:rPr sz="3800"/>
                        <a:t>Съед.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Яд.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Съед.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Яд.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Съед.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Яд.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AADFD3"/>
                    </a:solidFill>
                  </a:tcPr>
                </a:tc>
                <a:tc vMerge="1">
                  <a:tcPr/>
                </a:tc>
              </a:tr>
              <a:tr h="1346313"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MobileNetV2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E725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68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0,80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0,78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0,86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0,84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0,83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0,81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0,29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</a:tr>
              <a:tr h="1346313"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ResNet50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E725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50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0,77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0,75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0,85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0,83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0,81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0,79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0,34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</a:tr>
              <a:tr h="1346313"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Xception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E725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77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0,67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0,65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0,87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0,85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0,76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0,74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0,73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</a:tr>
              <a:tr h="1346313"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DenseNet169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E725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28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0,64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0,62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0,82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0,80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0,72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0,70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0,73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</a:tr>
              <a:tr h="1346313">
                <a:tc>
                  <a:txBody>
                    <a:bodyPr/>
                    <a:lstStyle/>
                    <a:p>
                      <a:pPr defTabSz="914400"/>
                      <a:r>
                        <a:rPr sz="3800">
                          <a:solidFill>
                            <a:srgbClr val="0A0A0A"/>
                          </a:solidFill>
                        </a:rPr>
                        <a:t>InceptionV3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E725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34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0,73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0,71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0,84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0,82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0,78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0,76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800">
                          <a:solidFill>
                            <a:srgbClr val="0A0A0A"/>
                          </a:solidFill>
                        </a:rPr>
                        <a:t>0,61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F5D8C8"/>
                      </a:solidFill>
                    </a:lnL>
                    <a:lnR>
                      <a:solidFill>
                        <a:srgbClr val="F5D8C8"/>
                      </a:solidFill>
                    </a:lnR>
                    <a:lnT>
                      <a:solidFill>
                        <a:srgbClr val="F5D8C8"/>
                      </a:solidFill>
                    </a:lnT>
                    <a:lnB>
                      <a:solidFill>
                        <a:srgbClr val="F5D8C8"/>
                      </a:solidFill>
                    </a:lnB>
                    <a:solidFill>
                      <a:srgbClr val="FCF7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Создание ансамбля моделей"/>
          <p:cNvSpPr txBox="1"/>
          <p:nvPr>
            <p:ph type="body" sz="quarter" idx="1"/>
          </p:nvPr>
        </p:nvSpPr>
        <p:spPr>
          <a:xfrm>
            <a:off x="47087" y="157788"/>
            <a:ext cx="24289826" cy="1934257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Создание ансамбля моделей</a:t>
            </a:r>
          </a:p>
        </p:txBody>
      </p:sp>
      <p:sp>
        <p:nvSpPr>
          <p:cNvPr id="402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3" name="11"/>
          <p:cNvSpPr txBox="1"/>
          <p:nvPr/>
        </p:nvSpPr>
        <p:spPr>
          <a:xfrm>
            <a:off x="22625384" y="11814823"/>
            <a:ext cx="1244093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404" name="Прямоугольник"/>
          <p:cNvSpPr/>
          <p:nvPr/>
        </p:nvSpPr>
        <p:spPr>
          <a:xfrm>
            <a:off x="12347954" y="8344359"/>
            <a:ext cx="1155923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5" name="Прямоугольник"/>
          <p:cNvSpPr/>
          <p:nvPr/>
        </p:nvSpPr>
        <p:spPr>
          <a:xfrm>
            <a:off x="14860316" y="6635429"/>
            <a:ext cx="1155923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cxnSp>
        <p:nvCxnSpPr>
          <p:cNvPr id="406" name="Google Shape;524;p38"/>
          <p:cNvCxnSpPr>
            <a:stCxn id="411" idx="0"/>
            <a:endCxn id="409" idx="0"/>
          </p:cNvCxnSpPr>
          <p:nvPr/>
        </p:nvCxnSpPr>
        <p:spPr>
          <a:xfrm flipV="1" rot="16200000">
            <a:off x="5632450" y="3384550"/>
            <a:ext cx="6578600" cy="6540500"/>
          </a:xfrm>
          <a:prstGeom prst="bentConnector3">
            <a:avLst>
              <a:gd name="adj1" fmla="val 66795"/>
            </a:avLst>
          </a:prstGeom>
          <a:ln w="63500">
            <a:solidFill>
              <a:srgbClr val="FE7257"/>
            </a:solidFill>
          </a:ln>
        </p:spPr>
      </p:cxnSp>
      <p:cxnSp>
        <p:nvCxnSpPr>
          <p:cNvPr id="407" name="Google Shape;525;p38"/>
          <p:cNvCxnSpPr>
            <a:stCxn id="411" idx="0"/>
            <a:endCxn id="428" idx="0"/>
          </p:cNvCxnSpPr>
          <p:nvPr/>
        </p:nvCxnSpPr>
        <p:spPr>
          <a:xfrm flipH="1" flipV="1" rot="5400000">
            <a:off x="12039600" y="3517900"/>
            <a:ext cx="6578600" cy="6273800"/>
          </a:xfrm>
          <a:prstGeom prst="bentConnector3">
            <a:avLst>
              <a:gd name="adj1" fmla="val 66795"/>
            </a:avLst>
          </a:prstGeom>
          <a:ln w="63500">
            <a:solidFill>
              <a:srgbClr val="FE7257"/>
            </a:solidFill>
          </a:ln>
        </p:spPr>
      </p:cxnSp>
      <p:cxnSp>
        <p:nvCxnSpPr>
          <p:cNvPr id="408" name="Google Shape;526;p38"/>
          <p:cNvCxnSpPr>
            <a:stCxn id="411" idx="0"/>
            <a:endCxn id="426" idx="0"/>
          </p:cNvCxnSpPr>
          <p:nvPr/>
        </p:nvCxnSpPr>
        <p:spPr>
          <a:xfrm flipH="1" flipV="1" rot="5400000">
            <a:off x="8909050" y="6648450"/>
            <a:ext cx="6578600" cy="12700"/>
          </a:xfrm>
          <a:prstGeom prst="bentConnector2">
            <a:avLst/>
          </a:prstGeom>
          <a:ln w="63500">
            <a:solidFill>
              <a:srgbClr val="FE7257"/>
            </a:solidFill>
          </a:ln>
        </p:spPr>
      </p:cxnSp>
      <p:sp>
        <p:nvSpPr>
          <p:cNvPr id="409" name="Google Shape;463;p38"/>
          <p:cNvSpPr/>
          <p:nvPr/>
        </p:nvSpPr>
        <p:spPr>
          <a:xfrm>
            <a:off x="4416814" y="2130641"/>
            <a:ext cx="2477866" cy="2477967"/>
          </a:xfrm>
          <a:prstGeom prst="rect">
            <a:avLst/>
          </a:prstGeom>
          <a:solidFill>
            <a:srgbClr val="FE725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0" name="Google Shape;518;p38"/>
          <p:cNvSpPr txBox="1"/>
          <p:nvPr/>
        </p:nvSpPr>
        <p:spPr>
          <a:xfrm>
            <a:off x="4413615" y="2952761"/>
            <a:ext cx="2484264" cy="833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defRPr sz="4300">
                <a:solidFill>
                  <a:srgbClr val="191919"/>
                </a:solidFill>
              </a:defRPr>
            </a:lvl1pPr>
          </a:lstStyle>
          <a:p>
            <a:pPr/>
            <a:r>
              <a:t>VGG19</a:t>
            </a:r>
          </a:p>
        </p:txBody>
      </p:sp>
      <p:sp>
        <p:nvSpPr>
          <p:cNvPr id="411" name="Прямоугольник"/>
          <p:cNvSpPr/>
          <p:nvPr/>
        </p:nvSpPr>
        <p:spPr>
          <a:xfrm>
            <a:off x="3477762" y="6816785"/>
            <a:ext cx="17428476" cy="6244458"/>
          </a:xfrm>
          <a:prstGeom prst="rect">
            <a:avLst/>
          </a:prstGeom>
          <a:solidFill>
            <a:srgbClr val="FCF7F0"/>
          </a:solidFill>
          <a:ln w="25400">
            <a:solidFill>
              <a:srgbClr val="E24628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12" name="Снимок экрана 2022-04-17 в 18.40.51.png" descr="Снимок экрана 2022-04-17 в 18.40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8276" y="7152012"/>
            <a:ext cx="6104861" cy="5574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Снимок экрана 2022-04-17 в 19.12.28.png" descr="Снимок экрана 2022-04-17 в 19.12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2052" y="7125169"/>
            <a:ext cx="11115397" cy="56275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Прямоугольник"/>
          <p:cNvSpPr/>
          <p:nvPr/>
        </p:nvSpPr>
        <p:spPr>
          <a:xfrm>
            <a:off x="12782329" y="7851757"/>
            <a:ext cx="1976650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5" name="ResNet50"/>
          <p:cNvSpPr txBox="1"/>
          <p:nvPr/>
        </p:nvSpPr>
        <p:spPr>
          <a:xfrm>
            <a:off x="12900924" y="7838201"/>
            <a:ext cx="1974311" cy="468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ResNet50</a:t>
            </a:r>
          </a:p>
        </p:txBody>
      </p:sp>
      <p:sp>
        <p:nvSpPr>
          <p:cNvPr id="416" name="Прямоугольник"/>
          <p:cNvSpPr/>
          <p:nvPr/>
        </p:nvSpPr>
        <p:spPr>
          <a:xfrm>
            <a:off x="10532715" y="7836147"/>
            <a:ext cx="1155923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" name="Съедобность"/>
          <p:cNvSpPr txBox="1"/>
          <p:nvPr/>
        </p:nvSpPr>
        <p:spPr>
          <a:xfrm>
            <a:off x="9809065" y="7850485"/>
            <a:ext cx="2603222" cy="468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Съедобность</a:t>
            </a:r>
          </a:p>
        </p:txBody>
      </p:sp>
      <p:sp>
        <p:nvSpPr>
          <p:cNvPr id="418" name="Прямоугольник"/>
          <p:cNvSpPr/>
          <p:nvPr/>
        </p:nvSpPr>
        <p:spPr>
          <a:xfrm>
            <a:off x="15376571" y="7836147"/>
            <a:ext cx="2458864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" name="MobileNetV2"/>
          <p:cNvSpPr txBox="1"/>
          <p:nvPr/>
        </p:nvSpPr>
        <p:spPr>
          <a:xfrm>
            <a:off x="15363871" y="7853811"/>
            <a:ext cx="2484264" cy="468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MobileNetV2</a:t>
            </a:r>
          </a:p>
        </p:txBody>
      </p:sp>
      <p:sp>
        <p:nvSpPr>
          <p:cNvPr id="420" name="Прямоугольник"/>
          <p:cNvSpPr/>
          <p:nvPr/>
        </p:nvSpPr>
        <p:spPr>
          <a:xfrm>
            <a:off x="18824219" y="7851757"/>
            <a:ext cx="1155924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1" name="VGG19"/>
          <p:cNvSpPr txBox="1"/>
          <p:nvPr/>
        </p:nvSpPr>
        <p:spPr>
          <a:xfrm>
            <a:off x="18696990" y="7853811"/>
            <a:ext cx="1410383" cy="468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VGG19</a:t>
            </a:r>
          </a:p>
        </p:txBody>
      </p:sp>
      <p:sp>
        <p:nvSpPr>
          <p:cNvPr id="422" name="Прямоугольник"/>
          <p:cNvSpPr/>
          <p:nvPr/>
        </p:nvSpPr>
        <p:spPr>
          <a:xfrm>
            <a:off x="10532715" y="9702515"/>
            <a:ext cx="1155923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3" name="Съедобный"/>
          <p:cNvSpPr txBox="1"/>
          <p:nvPr/>
        </p:nvSpPr>
        <p:spPr>
          <a:xfrm>
            <a:off x="9811413" y="9679144"/>
            <a:ext cx="2598527" cy="51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Съедобный</a:t>
            </a:r>
          </a:p>
        </p:txBody>
      </p:sp>
      <p:sp>
        <p:nvSpPr>
          <p:cNvPr id="424" name="Прямоугольник"/>
          <p:cNvSpPr/>
          <p:nvPr/>
        </p:nvSpPr>
        <p:spPr>
          <a:xfrm>
            <a:off x="10532715" y="11323368"/>
            <a:ext cx="1155923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5" name="Ядовитый"/>
          <p:cNvSpPr txBox="1"/>
          <p:nvPr/>
        </p:nvSpPr>
        <p:spPr>
          <a:xfrm>
            <a:off x="10000778" y="11564285"/>
            <a:ext cx="2598527" cy="53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Ядовитый</a:t>
            </a:r>
          </a:p>
        </p:txBody>
      </p:sp>
      <p:sp>
        <p:nvSpPr>
          <p:cNvPr id="426" name="Google Shape;463;p38"/>
          <p:cNvSpPr/>
          <p:nvPr/>
        </p:nvSpPr>
        <p:spPr>
          <a:xfrm>
            <a:off x="10953067" y="2130641"/>
            <a:ext cx="2477866" cy="2477967"/>
          </a:xfrm>
          <a:prstGeom prst="rect">
            <a:avLst/>
          </a:prstGeom>
          <a:solidFill>
            <a:srgbClr val="FE725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7" name="Google Shape;518;p38"/>
          <p:cNvSpPr txBox="1"/>
          <p:nvPr/>
        </p:nvSpPr>
        <p:spPr>
          <a:xfrm>
            <a:off x="10949868" y="3093936"/>
            <a:ext cx="2484264" cy="833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667512">
              <a:defRPr sz="3139">
                <a:solidFill>
                  <a:srgbClr val="191919"/>
                </a:solidFill>
              </a:defRPr>
            </a:lvl1pPr>
          </a:lstStyle>
          <a:p>
            <a:pPr/>
            <a:r>
              <a:t>MobileNetV2</a:t>
            </a:r>
          </a:p>
        </p:txBody>
      </p:sp>
      <p:sp>
        <p:nvSpPr>
          <p:cNvPr id="428" name="Google Shape;463;p38"/>
          <p:cNvSpPr/>
          <p:nvPr/>
        </p:nvSpPr>
        <p:spPr>
          <a:xfrm>
            <a:off x="17224841" y="2130641"/>
            <a:ext cx="2477866" cy="2477967"/>
          </a:xfrm>
          <a:prstGeom prst="rect">
            <a:avLst/>
          </a:prstGeom>
          <a:solidFill>
            <a:srgbClr val="FE725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9" name="Google Shape;518;p38"/>
          <p:cNvSpPr txBox="1"/>
          <p:nvPr/>
        </p:nvSpPr>
        <p:spPr>
          <a:xfrm>
            <a:off x="17221643" y="2952761"/>
            <a:ext cx="2484264" cy="833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68680">
              <a:defRPr sz="4084">
                <a:solidFill>
                  <a:srgbClr val="191919"/>
                </a:solidFill>
              </a:defRPr>
            </a:lvl1pPr>
          </a:lstStyle>
          <a:p>
            <a:pPr/>
            <a:r>
              <a:t>ResNet50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Прямоугольник"/>
          <p:cNvSpPr/>
          <p:nvPr/>
        </p:nvSpPr>
        <p:spPr>
          <a:xfrm>
            <a:off x="6329887" y="3344102"/>
            <a:ext cx="3901868" cy="281588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2" name="Создание карты местоположения грибов"/>
          <p:cNvSpPr txBox="1"/>
          <p:nvPr>
            <p:ph type="body" sz="quarter" idx="1"/>
          </p:nvPr>
        </p:nvSpPr>
        <p:spPr>
          <a:xfrm>
            <a:off x="47087" y="157788"/>
            <a:ext cx="24289826" cy="1934257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Создание карты местоположения грибов</a:t>
            </a:r>
          </a:p>
        </p:txBody>
      </p:sp>
      <p:sp>
        <p:nvSpPr>
          <p:cNvPr id="433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4" name="12"/>
          <p:cNvSpPr txBox="1"/>
          <p:nvPr/>
        </p:nvSpPr>
        <p:spPr>
          <a:xfrm>
            <a:off x="22625384" y="11814823"/>
            <a:ext cx="1244093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12</a:t>
            </a:r>
          </a:p>
        </p:txBody>
      </p:sp>
      <p:pic>
        <p:nvPicPr>
          <p:cNvPr id="435" name="yandex_weather.png" descr="yandex_weath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9878" y="3593891"/>
            <a:ext cx="3441886" cy="2316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Untitled design.png" descr="Untitled design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618634" y="2908217"/>
            <a:ext cx="3416972" cy="3416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46" y="0"/>
                </a:moveTo>
                <a:cubicBezTo>
                  <a:pt x="4787" y="572"/>
                  <a:pt x="3512" y="1397"/>
                  <a:pt x="2403" y="2494"/>
                </a:cubicBezTo>
                <a:cubicBezTo>
                  <a:pt x="1366" y="3520"/>
                  <a:pt x="573" y="4693"/>
                  <a:pt x="0" y="5941"/>
                </a:cubicBezTo>
                <a:lnTo>
                  <a:pt x="0" y="15659"/>
                </a:lnTo>
                <a:cubicBezTo>
                  <a:pt x="573" y="16907"/>
                  <a:pt x="1366" y="18078"/>
                  <a:pt x="2403" y="19104"/>
                </a:cubicBezTo>
                <a:cubicBezTo>
                  <a:pt x="3512" y="20200"/>
                  <a:pt x="4787" y="21028"/>
                  <a:pt x="6146" y="21600"/>
                </a:cubicBezTo>
                <a:lnTo>
                  <a:pt x="15456" y="21600"/>
                </a:lnTo>
                <a:cubicBezTo>
                  <a:pt x="16815" y="21028"/>
                  <a:pt x="18091" y="20200"/>
                  <a:pt x="19199" y="19104"/>
                </a:cubicBezTo>
                <a:cubicBezTo>
                  <a:pt x="20235" y="18079"/>
                  <a:pt x="21027" y="16910"/>
                  <a:pt x="21600" y="15664"/>
                </a:cubicBezTo>
                <a:lnTo>
                  <a:pt x="21600" y="5936"/>
                </a:lnTo>
                <a:cubicBezTo>
                  <a:pt x="21027" y="4690"/>
                  <a:pt x="20235" y="3518"/>
                  <a:pt x="19199" y="2494"/>
                </a:cubicBezTo>
                <a:cubicBezTo>
                  <a:pt x="18091" y="1397"/>
                  <a:pt x="16815" y="572"/>
                  <a:pt x="15456" y="0"/>
                </a:cubicBezTo>
                <a:lnTo>
                  <a:pt x="6146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437" name="logo-standard.png" descr="logo-standar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11083" y="11168185"/>
            <a:ext cx="6486042" cy="222957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438" name="Python-logo.png" descr="Python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20417" y="7631960"/>
            <a:ext cx="5267375" cy="222957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39" name="Линия"/>
          <p:cNvSpPr/>
          <p:nvPr/>
        </p:nvSpPr>
        <p:spPr>
          <a:xfrm>
            <a:off x="5580710" y="3474615"/>
            <a:ext cx="1231555" cy="8075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0" name="Линия"/>
          <p:cNvSpPr/>
          <p:nvPr/>
        </p:nvSpPr>
        <p:spPr>
          <a:xfrm>
            <a:off x="562032" y="3469063"/>
            <a:ext cx="500642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1" name="Максимальная, минимальная, средняя…"/>
          <p:cNvSpPr txBox="1"/>
          <p:nvPr/>
        </p:nvSpPr>
        <p:spPr>
          <a:xfrm>
            <a:off x="220349" y="2439416"/>
            <a:ext cx="6730239" cy="95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Максимальная, минимальная, средняя </a:t>
            </a:r>
          </a:p>
          <a:p>
            <a:pPr>
              <a:defRPr sz="2800">
                <a:solidFill>
                  <a:srgbClr val="000000"/>
                </a:solidFill>
              </a:defRPr>
            </a:pPr>
            <a:r>
              <a:t>температура воздуха</a:t>
            </a:r>
          </a:p>
        </p:txBody>
      </p:sp>
      <p:sp>
        <p:nvSpPr>
          <p:cNvPr id="442" name="Линия"/>
          <p:cNvSpPr/>
          <p:nvPr/>
        </p:nvSpPr>
        <p:spPr>
          <a:xfrm>
            <a:off x="5536988" y="4616764"/>
            <a:ext cx="12440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3" name="Линия"/>
          <p:cNvSpPr/>
          <p:nvPr/>
        </p:nvSpPr>
        <p:spPr>
          <a:xfrm>
            <a:off x="616144" y="4616764"/>
            <a:ext cx="500642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4" name="Влажность воздуха и почвы"/>
          <p:cNvSpPr txBox="1"/>
          <p:nvPr/>
        </p:nvSpPr>
        <p:spPr>
          <a:xfrm>
            <a:off x="839795" y="4044645"/>
            <a:ext cx="4842003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Влажность воздуха и почвы</a:t>
            </a:r>
          </a:p>
        </p:txBody>
      </p:sp>
      <p:sp>
        <p:nvSpPr>
          <p:cNvPr id="445" name="Линия"/>
          <p:cNvSpPr/>
          <p:nvPr/>
        </p:nvSpPr>
        <p:spPr>
          <a:xfrm flipV="1">
            <a:off x="5543257" y="4951338"/>
            <a:ext cx="1231555" cy="8075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6" name="Линия"/>
          <p:cNvSpPr/>
          <p:nvPr/>
        </p:nvSpPr>
        <p:spPr>
          <a:xfrm>
            <a:off x="562032" y="5757810"/>
            <a:ext cx="500642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7" name="Скорость ветра"/>
          <p:cNvSpPr txBox="1"/>
          <p:nvPr/>
        </p:nvSpPr>
        <p:spPr>
          <a:xfrm>
            <a:off x="1875302" y="5193208"/>
            <a:ext cx="2770989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Скорость ветра</a:t>
            </a:r>
          </a:p>
        </p:txBody>
      </p:sp>
      <p:sp>
        <p:nvSpPr>
          <p:cNvPr id="448" name="Фотографии грибов…"/>
          <p:cNvSpPr txBox="1"/>
          <p:nvPr/>
        </p:nvSpPr>
        <p:spPr>
          <a:xfrm>
            <a:off x="19441845" y="3639353"/>
            <a:ext cx="3593491" cy="9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Фотографии грибов </a:t>
            </a:r>
          </a:p>
          <a:p>
            <a:pPr>
              <a:defRPr sz="2800">
                <a:solidFill>
                  <a:srgbClr val="000000"/>
                </a:solidFill>
              </a:defRPr>
            </a:pPr>
            <a:r>
              <a:t>с местоположением</a:t>
            </a:r>
          </a:p>
        </p:txBody>
      </p:sp>
      <p:sp>
        <p:nvSpPr>
          <p:cNvPr id="449" name="Линия"/>
          <p:cNvSpPr/>
          <p:nvPr/>
        </p:nvSpPr>
        <p:spPr>
          <a:xfrm>
            <a:off x="18735377" y="4616764"/>
            <a:ext cx="500642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0" name="Линия"/>
          <p:cNvSpPr/>
          <p:nvPr/>
        </p:nvSpPr>
        <p:spPr>
          <a:xfrm>
            <a:off x="17705592" y="4616764"/>
            <a:ext cx="12440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1" name="Прямоугольник"/>
          <p:cNvSpPr/>
          <p:nvPr/>
        </p:nvSpPr>
        <p:spPr>
          <a:xfrm>
            <a:off x="14641382" y="7858472"/>
            <a:ext cx="676650" cy="5234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2" name="Линия"/>
          <p:cNvSpPr/>
          <p:nvPr/>
        </p:nvSpPr>
        <p:spPr>
          <a:xfrm flipH="1">
            <a:off x="13188525" y="6218226"/>
            <a:ext cx="1887685" cy="129003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3" name="Линия"/>
          <p:cNvSpPr/>
          <p:nvPr/>
        </p:nvSpPr>
        <p:spPr>
          <a:xfrm>
            <a:off x="10609927" y="6217968"/>
            <a:ext cx="1887684" cy="129003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4" name="Линия"/>
          <p:cNvSpPr/>
          <p:nvPr/>
        </p:nvSpPr>
        <p:spPr>
          <a:xfrm>
            <a:off x="12754104" y="9985238"/>
            <a:ext cx="1" cy="95524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Разработка приложения для представления результатов"/>
          <p:cNvSpPr txBox="1"/>
          <p:nvPr>
            <p:ph type="body" sz="quarter" idx="1"/>
          </p:nvPr>
        </p:nvSpPr>
        <p:spPr>
          <a:xfrm>
            <a:off x="47087" y="157788"/>
            <a:ext cx="24289826" cy="1934257"/>
          </a:xfrm>
          <a:prstGeom prst="rect">
            <a:avLst/>
          </a:prstGeom>
        </p:spPr>
        <p:txBody>
          <a:bodyPr/>
          <a:lstStyle>
            <a:lvl1pPr defTabSz="694944">
              <a:lnSpc>
                <a:spcPct val="100000"/>
              </a:lnSpc>
              <a:defRPr spc="0" sz="6992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Разработка приложения для представления результатов</a:t>
            </a:r>
          </a:p>
        </p:txBody>
      </p:sp>
      <p:sp>
        <p:nvSpPr>
          <p:cNvPr id="457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8" name="14"/>
          <p:cNvSpPr txBox="1"/>
          <p:nvPr/>
        </p:nvSpPr>
        <p:spPr>
          <a:xfrm>
            <a:off x="22625384" y="11814823"/>
            <a:ext cx="1244093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14</a:t>
            </a:r>
          </a:p>
        </p:txBody>
      </p:sp>
      <p:pic>
        <p:nvPicPr>
          <p:cNvPr id="459" name="Снимок экрана 2022-06-21 в 15.54.03.png" descr="Снимок экрана 2022-06-21 в 15.5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943" y="1829748"/>
            <a:ext cx="19360114" cy="100565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2" name="13"/>
          <p:cNvSpPr txBox="1"/>
          <p:nvPr/>
        </p:nvSpPr>
        <p:spPr>
          <a:xfrm>
            <a:off x="22625384" y="11814823"/>
            <a:ext cx="1244093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13</a:t>
            </a:r>
          </a:p>
        </p:txBody>
      </p:sp>
      <p:pic>
        <p:nvPicPr>
          <p:cNvPr id="463" name="Снимок экрана 2022-05-30 в 14.45.07.png" descr="Снимок экрана 2022-05-30 в 14.45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7096" y="192589"/>
            <a:ext cx="10669808" cy="59392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64" name="Линия"/>
          <p:cNvSpPr/>
          <p:nvPr/>
        </p:nvSpPr>
        <p:spPr>
          <a:xfrm>
            <a:off x="12191999" y="6240956"/>
            <a:ext cx="1" cy="119144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5" name="Прямоугольник"/>
          <p:cNvSpPr/>
          <p:nvPr/>
        </p:nvSpPr>
        <p:spPr>
          <a:xfrm>
            <a:off x="11321874" y="9633107"/>
            <a:ext cx="850808" cy="47299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6" name="Прямоугольник"/>
          <p:cNvSpPr/>
          <p:nvPr/>
        </p:nvSpPr>
        <p:spPr>
          <a:xfrm>
            <a:off x="11321874" y="9054716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7" name="Прямоугольник"/>
          <p:cNvSpPr/>
          <p:nvPr/>
        </p:nvSpPr>
        <p:spPr>
          <a:xfrm>
            <a:off x="14106608" y="8377979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8" name="Прямоугольник"/>
          <p:cNvSpPr/>
          <p:nvPr/>
        </p:nvSpPr>
        <p:spPr>
          <a:xfrm>
            <a:off x="13196977" y="8377979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9" name="Прямоугольник"/>
          <p:cNvSpPr/>
          <p:nvPr/>
        </p:nvSpPr>
        <p:spPr>
          <a:xfrm>
            <a:off x="12259425" y="8377979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0" name="Прямоугольник"/>
          <p:cNvSpPr/>
          <p:nvPr/>
        </p:nvSpPr>
        <p:spPr>
          <a:xfrm>
            <a:off x="11321874" y="8377979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71" name="Снимок экрана 2022-04-17 в 21.58.41.png" descr="Снимок экрана 2022-04-17 в 21.58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7501" y="7541560"/>
            <a:ext cx="10708998" cy="581345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472" name="Прямоугольник"/>
          <p:cNvSpPr/>
          <p:nvPr/>
        </p:nvSpPr>
        <p:spPr>
          <a:xfrm>
            <a:off x="6938771" y="8223418"/>
            <a:ext cx="10506458" cy="48378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73" name="Снимок экрана 2022-06-06 в 18.11.22.png" descr="Снимок экрана 2022-06-06 в 18.11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94656" y="8223418"/>
            <a:ext cx="7594688" cy="4837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Заключение"/>
          <p:cNvSpPr txBox="1"/>
          <p:nvPr>
            <p:ph type="body" sz="quarter" idx="1"/>
          </p:nvPr>
        </p:nvSpPr>
        <p:spPr>
          <a:xfrm>
            <a:off x="47087" y="157788"/>
            <a:ext cx="24289826" cy="1934257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Заключение</a:t>
            </a:r>
          </a:p>
        </p:txBody>
      </p:sp>
      <p:sp>
        <p:nvSpPr>
          <p:cNvPr id="476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7" name="15"/>
          <p:cNvSpPr txBox="1"/>
          <p:nvPr/>
        </p:nvSpPr>
        <p:spPr>
          <a:xfrm>
            <a:off x="22625384" y="11814823"/>
            <a:ext cx="1244093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478" name="Прямоугольник"/>
          <p:cNvSpPr/>
          <p:nvPr/>
        </p:nvSpPr>
        <p:spPr>
          <a:xfrm>
            <a:off x="20202608" y="2860282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9" name="Прямоугольник"/>
          <p:cNvSpPr/>
          <p:nvPr/>
        </p:nvSpPr>
        <p:spPr>
          <a:xfrm>
            <a:off x="19292977" y="2860282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0" name="Прямоугольник"/>
          <p:cNvSpPr/>
          <p:nvPr/>
        </p:nvSpPr>
        <p:spPr>
          <a:xfrm>
            <a:off x="18355425" y="2860282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1" name="Прямоугольник"/>
          <p:cNvSpPr/>
          <p:nvPr/>
        </p:nvSpPr>
        <p:spPr>
          <a:xfrm>
            <a:off x="17417874" y="2860282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2" name="Прямоугольник"/>
          <p:cNvSpPr/>
          <p:nvPr/>
        </p:nvSpPr>
        <p:spPr>
          <a:xfrm>
            <a:off x="23348925" y="888417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3" name="В результате проделанной работы был создан сайт для предсказания съедобности грибов и определения места их произрастания.…"/>
          <p:cNvSpPr txBox="1"/>
          <p:nvPr/>
        </p:nvSpPr>
        <p:spPr>
          <a:xfrm>
            <a:off x="359696" y="2276551"/>
            <a:ext cx="23080750" cy="916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400">
                <a:solidFill>
                  <a:srgbClr val="000000"/>
                </a:solidFill>
              </a:defRPr>
            </a:pPr>
            <a:r>
              <a:t>В результате проделанной работы был создан сайт для предсказания съедобности грибов и определения места их произрастания. </a:t>
            </a:r>
          </a:p>
          <a:p>
            <a:pPr algn="l">
              <a:defRPr sz="5400">
                <a:solidFill>
                  <a:srgbClr val="000000"/>
                </a:solidFill>
              </a:defRPr>
            </a:pPr>
          </a:p>
          <a:p>
            <a:pPr algn="l">
              <a:defRPr sz="5400">
                <a:solidFill>
                  <a:srgbClr val="000000"/>
                </a:solidFill>
              </a:defRPr>
            </a:pPr>
            <a:r>
              <a:t>В дальнейшем планируется :</a:t>
            </a:r>
          </a:p>
          <a:p>
            <a:pPr lvl="1" marL="1117600" indent="-508000" algn="l">
              <a:buSzPct val="123000"/>
              <a:buChar char="-"/>
              <a:defRPr sz="5400">
                <a:solidFill>
                  <a:srgbClr val="000000"/>
                </a:solidFill>
              </a:defRPr>
            </a:pPr>
            <a:r>
              <a:t>обучить нейронные сети для классификации съедобности дикорастущих ягод и создать карту мест произрастания дикорастущих ягод;</a:t>
            </a:r>
          </a:p>
          <a:p>
            <a:pPr lvl="1" marL="1117600" indent="-508000" algn="l">
              <a:buSzPct val="123000"/>
              <a:buChar char="-"/>
              <a:defRPr sz="5400">
                <a:solidFill>
                  <a:srgbClr val="000000"/>
                </a:solidFill>
              </a:defRPr>
            </a:pPr>
            <a:r>
              <a:t>добавить систему рейтинга грибных мест, в зависимости от оценки пользователей;</a:t>
            </a:r>
          </a:p>
          <a:p>
            <a:pPr lvl="1" marL="1117600" indent="-508000" algn="l">
              <a:buSzPct val="123000"/>
              <a:buChar char="-"/>
              <a:defRPr sz="5400">
                <a:solidFill>
                  <a:srgbClr val="000000"/>
                </a:solidFill>
              </a:defRPr>
            </a:pPr>
            <a:r>
              <a:t>расширить зону поиска грибных мест</a:t>
            </a:r>
          </a:p>
          <a:p>
            <a:pPr lvl="1" marL="1117600" indent="-508000" algn="l">
              <a:buSzPct val="123000"/>
              <a:buChar char="-"/>
              <a:defRPr sz="5400">
                <a:solidFill>
                  <a:srgbClr val="000000"/>
                </a:solidFill>
              </a:defRPr>
            </a:pPr>
            <a:r>
              <a:t>определять возраст гриба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Публикации"/>
          <p:cNvSpPr txBox="1"/>
          <p:nvPr>
            <p:ph type="body" sz="quarter" idx="1"/>
          </p:nvPr>
        </p:nvSpPr>
        <p:spPr>
          <a:xfrm>
            <a:off x="47087" y="157788"/>
            <a:ext cx="24289826" cy="1934257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Публикации</a:t>
            </a:r>
          </a:p>
        </p:txBody>
      </p:sp>
      <p:sp>
        <p:nvSpPr>
          <p:cNvPr id="486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7" name="16"/>
          <p:cNvSpPr txBox="1"/>
          <p:nvPr/>
        </p:nvSpPr>
        <p:spPr>
          <a:xfrm>
            <a:off x="22625384" y="11814823"/>
            <a:ext cx="1244093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488" name="Прямоугольник"/>
          <p:cNvSpPr/>
          <p:nvPr/>
        </p:nvSpPr>
        <p:spPr>
          <a:xfrm>
            <a:off x="20202608" y="2860282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9" name="Прямоугольник"/>
          <p:cNvSpPr/>
          <p:nvPr/>
        </p:nvSpPr>
        <p:spPr>
          <a:xfrm>
            <a:off x="19292977" y="2860282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0" name="Прямоугольник"/>
          <p:cNvSpPr/>
          <p:nvPr/>
        </p:nvSpPr>
        <p:spPr>
          <a:xfrm>
            <a:off x="18355425" y="2860282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1" name="Прямоугольник"/>
          <p:cNvSpPr/>
          <p:nvPr/>
        </p:nvSpPr>
        <p:spPr>
          <a:xfrm>
            <a:off x="17417874" y="2860282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2" name="Прямоугольник"/>
          <p:cNvSpPr/>
          <p:nvPr/>
        </p:nvSpPr>
        <p:spPr>
          <a:xfrm>
            <a:off x="23348925" y="888417"/>
            <a:ext cx="850808" cy="47299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3" name="1. Кухарев, К.А. Разработка нейронных сетей для определения съедобности грибов // Путь в науку: Прикладная математика, информатика и информационные технологии; отв. ред. Парамонов И.В., Ярославль, 2022 г., с. 90-92. URL: https://www.elibrary.ru/item.asp?"/>
          <p:cNvSpPr txBox="1"/>
          <p:nvPr/>
        </p:nvSpPr>
        <p:spPr>
          <a:xfrm>
            <a:off x="651625" y="2822651"/>
            <a:ext cx="23080750" cy="4209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400">
                <a:solidFill>
                  <a:srgbClr val="000000"/>
                </a:solidFill>
              </a:defRPr>
            </a:pPr>
            <a:r>
              <a:t>1. Кухарев, К.А. Разработка нейронных сетей для определения съедобности грибов // Путь в науку: Прикладная математика, информатика и информационные технологии; отв. ред. Парамонов И.В., Ярославль, 2022 г., с. 90-92. URL: </a:t>
            </a:r>
            <a:r>
              <a:rPr u="sng">
                <a:hlinkClick r:id="rId2" invalidUrl="" action="" tgtFrame="" tooltip="" history="1" highlightClick="0" endSnd="0"/>
              </a:rPr>
              <a:t>https://www.elibrary.ru/item.asp?id=48512867&amp;pff=1</a:t>
            </a:r>
            <a:r>
              <a:t>  (дата обращения 30.05.2022)</a:t>
            </a:r>
          </a:p>
        </p:txBody>
      </p:sp>
      <p:sp>
        <p:nvSpPr>
          <p:cNvPr id="494" name="2. Код проекта URL: https://github.com/KirillKukharev/mushroom-edible-and-location (дата обращения 20.06.2022)"/>
          <p:cNvSpPr txBox="1"/>
          <p:nvPr/>
        </p:nvSpPr>
        <p:spPr>
          <a:xfrm>
            <a:off x="359696" y="8481085"/>
            <a:ext cx="23080750" cy="1733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400">
                <a:solidFill>
                  <a:srgbClr val="000000"/>
                </a:solidFill>
              </a:defRPr>
            </a:pPr>
            <a:r>
              <a:t>2. Код проекта URL: </a:t>
            </a:r>
            <a:r>
              <a:rPr u="sng">
                <a:hlinkClick r:id="rId3" invalidUrl="" action="" tgtFrame="" tooltip="" history="1" highlightClick="0" endSnd="0"/>
              </a:rPr>
              <a:t>https://github.com/KirillKukharev/mushroom-edible-and-location</a:t>
            </a:r>
            <a:r>
              <a:t> (дата обращения 20.06.2022)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Актуальность работы"/>
          <p:cNvSpPr txBox="1"/>
          <p:nvPr>
            <p:ph type="body" sz="half" idx="1"/>
          </p:nvPr>
        </p:nvSpPr>
        <p:spPr>
          <a:xfrm>
            <a:off x="47087" y="157788"/>
            <a:ext cx="24289826" cy="387431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Актуальность работы</a:t>
            </a:r>
          </a:p>
        </p:txBody>
      </p:sp>
      <p:sp>
        <p:nvSpPr>
          <p:cNvPr id="156" name="Проблема определения съедобности грибов является актуальной, поскольку своевременное определение съедобности гриба может спасти жизнь человеку. Также цены на грибы растут каждый год и не каждый человек знает, где можно найти грибы. Использование нейронны"/>
          <p:cNvSpPr txBox="1"/>
          <p:nvPr/>
        </p:nvSpPr>
        <p:spPr>
          <a:xfrm>
            <a:off x="1206500" y="3162749"/>
            <a:ext cx="21971000" cy="675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914400">
              <a:defRPr sz="5200">
                <a:solidFill>
                  <a:srgbClr val="191919"/>
                </a:solidFill>
              </a:defRPr>
            </a:lvl1pPr>
          </a:lstStyle>
          <a:p>
            <a:pPr/>
            <a:r>
              <a:t>Проблема определения съедобности грибов является актуальной, поскольку своевременное определение съедобности гриба может спасти жизнь человеку. Также цены на грибы растут каждый год и не каждый человек знает, где можно найти грибы. Использование нейронных сетей не только поможет автоматизировать процесс поиска места произрастания грибов, но и определить съедобность грибов.</a:t>
            </a:r>
          </a:p>
        </p:txBody>
      </p:sp>
      <p:sp>
        <p:nvSpPr>
          <p:cNvPr id="157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" name="2"/>
          <p:cNvSpPr txBox="1"/>
          <p:nvPr/>
        </p:nvSpPr>
        <p:spPr>
          <a:xfrm>
            <a:off x="22907832" y="11814823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Цель работы"/>
          <p:cNvSpPr txBox="1"/>
          <p:nvPr>
            <p:ph type="body" sz="half" idx="1"/>
          </p:nvPr>
        </p:nvSpPr>
        <p:spPr>
          <a:xfrm>
            <a:off x="47087" y="157788"/>
            <a:ext cx="24289826" cy="387431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Цель работы</a:t>
            </a:r>
          </a:p>
        </p:txBody>
      </p:sp>
      <p:sp>
        <p:nvSpPr>
          <p:cNvPr id="161" name="Целью данной выпускной квалификационной работы является анализ съедобности грибов и поиск на карте мест произрастания грибов в Центральном федеральном округе на основе нейронных сетей."/>
          <p:cNvSpPr txBox="1"/>
          <p:nvPr/>
        </p:nvSpPr>
        <p:spPr>
          <a:xfrm>
            <a:off x="1206500" y="3162749"/>
            <a:ext cx="21971000" cy="675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914400">
              <a:defRPr sz="6300">
                <a:solidFill>
                  <a:srgbClr val="191919"/>
                </a:solidFill>
              </a:defRPr>
            </a:lvl1pPr>
          </a:lstStyle>
          <a:p>
            <a:pPr/>
            <a:r>
              <a:t>Целью данной выпускной квалификационной работы является анализ съедобности грибов и поиск на карте мест произрастания грибов в Центральном федеральном округе на основе нейронных сетей.</a:t>
            </a:r>
          </a:p>
        </p:txBody>
      </p:sp>
      <p:sp>
        <p:nvSpPr>
          <p:cNvPr id="162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3"/>
          <p:cNvSpPr txBox="1"/>
          <p:nvPr/>
        </p:nvSpPr>
        <p:spPr>
          <a:xfrm>
            <a:off x="22907832" y="11814823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Задачи"/>
          <p:cNvSpPr txBox="1"/>
          <p:nvPr>
            <p:ph type="body" sz="half" idx="1"/>
          </p:nvPr>
        </p:nvSpPr>
        <p:spPr>
          <a:xfrm>
            <a:off x="47087" y="157788"/>
            <a:ext cx="24289826" cy="387431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166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" name="4"/>
          <p:cNvSpPr txBox="1"/>
          <p:nvPr/>
        </p:nvSpPr>
        <p:spPr>
          <a:xfrm>
            <a:off x="22907832" y="11814823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8" name="Сквиркл"/>
          <p:cNvSpPr/>
          <p:nvPr/>
        </p:nvSpPr>
        <p:spPr>
          <a:xfrm>
            <a:off x="738735" y="3381402"/>
            <a:ext cx="679197" cy="667330"/>
          </a:xfrm>
          <a:prstGeom prst="roundRect">
            <a:avLst>
              <a:gd name="adj" fmla="val 1526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" name="Сквиркл"/>
          <p:cNvSpPr/>
          <p:nvPr/>
        </p:nvSpPr>
        <p:spPr>
          <a:xfrm>
            <a:off x="738735" y="6098501"/>
            <a:ext cx="679197" cy="667330"/>
          </a:xfrm>
          <a:prstGeom prst="roundRect">
            <a:avLst>
              <a:gd name="adj" fmla="val 1526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0" name="Сквиркл"/>
          <p:cNvSpPr/>
          <p:nvPr/>
        </p:nvSpPr>
        <p:spPr>
          <a:xfrm>
            <a:off x="738735" y="8815600"/>
            <a:ext cx="679197" cy="667330"/>
          </a:xfrm>
          <a:prstGeom prst="roundRect">
            <a:avLst>
              <a:gd name="adj" fmla="val 1526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" name="Сквиркл"/>
          <p:cNvSpPr/>
          <p:nvPr/>
        </p:nvSpPr>
        <p:spPr>
          <a:xfrm>
            <a:off x="738735" y="11532699"/>
            <a:ext cx="679197" cy="667330"/>
          </a:xfrm>
          <a:prstGeom prst="roundRect">
            <a:avLst>
              <a:gd name="adj" fmla="val 1526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Рассмотреть основы обучения нейронных сетей"/>
          <p:cNvSpPr txBox="1"/>
          <p:nvPr/>
        </p:nvSpPr>
        <p:spPr>
          <a:xfrm>
            <a:off x="1893012" y="3341890"/>
            <a:ext cx="12911380" cy="74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4400">
                <a:solidFill>
                  <a:srgbClr val="191919"/>
                </a:solidFill>
              </a:defRPr>
            </a:lvl1pPr>
          </a:lstStyle>
          <a:p>
            <a:pPr/>
            <a:r>
              <a:t>Рассмотреть основы обучения нейронных сетей</a:t>
            </a:r>
          </a:p>
        </p:txBody>
      </p:sp>
      <p:sp>
        <p:nvSpPr>
          <p:cNvPr id="173" name="Проанализировать зоопарк архитектур нейронных сетей,…"/>
          <p:cNvSpPr txBox="1"/>
          <p:nvPr/>
        </p:nvSpPr>
        <p:spPr>
          <a:xfrm>
            <a:off x="1864963" y="5398589"/>
            <a:ext cx="20240174" cy="206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defRPr sz="4400">
                <a:solidFill>
                  <a:srgbClr val="191919"/>
                </a:solidFill>
              </a:defRPr>
            </a:pPr>
            <a:r>
              <a:t>Проанализировать зоопарк архитектур нейронных сетей, </a:t>
            </a:r>
          </a:p>
          <a:p>
            <a:pPr algn="l" defTabSz="914400">
              <a:defRPr sz="4400">
                <a:solidFill>
                  <a:srgbClr val="191919"/>
                </a:solidFill>
              </a:defRPr>
            </a:pPr>
            <a:r>
              <a:t>обучить модели нейронных сетей распознавать и классифицировать грибы на изображении, оценить качество моделей с помощью метрики.</a:t>
            </a:r>
          </a:p>
        </p:txBody>
      </p:sp>
      <p:sp>
        <p:nvSpPr>
          <p:cNvPr id="174" name="На основе обученных моделей создать ансамбль моделей для повышения качества прогнозирования и оценить прирост точности."/>
          <p:cNvSpPr txBox="1"/>
          <p:nvPr/>
        </p:nvSpPr>
        <p:spPr>
          <a:xfrm>
            <a:off x="1864963" y="8445888"/>
            <a:ext cx="20240174" cy="140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4400">
                <a:solidFill>
                  <a:srgbClr val="191919"/>
                </a:solidFill>
              </a:defRPr>
            </a:lvl1pPr>
          </a:lstStyle>
          <a:p>
            <a:pPr/>
            <a:r>
              <a:t>На основе обученных моделей создать ансамбль моделей для повышения качества прогнозирования и оценить прирост точности.</a:t>
            </a:r>
          </a:p>
        </p:txBody>
      </p:sp>
      <p:sp>
        <p:nvSpPr>
          <p:cNvPr id="175" name="Создать скрапер данных на основе модели для детекции грибов и  API соцсети «Вконтакте» для определения местоположения грибов."/>
          <p:cNvSpPr txBox="1"/>
          <p:nvPr/>
        </p:nvSpPr>
        <p:spPr>
          <a:xfrm>
            <a:off x="1864963" y="11162987"/>
            <a:ext cx="20240174" cy="140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4400">
                <a:solidFill>
                  <a:srgbClr val="191919"/>
                </a:solidFill>
              </a:defRPr>
            </a:lvl1pPr>
          </a:lstStyle>
          <a:p>
            <a:pPr/>
            <a:r>
              <a:t>Создать скрапер данных на основе модели для детекции грибов и  API соцсети «Вконтакте» для определения местоположения грибов.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Задачи"/>
          <p:cNvSpPr txBox="1"/>
          <p:nvPr>
            <p:ph type="body" sz="half" idx="1"/>
          </p:nvPr>
        </p:nvSpPr>
        <p:spPr>
          <a:xfrm>
            <a:off x="47087" y="157788"/>
            <a:ext cx="24289826" cy="387431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178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9" name="5"/>
          <p:cNvSpPr txBox="1"/>
          <p:nvPr/>
        </p:nvSpPr>
        <p:spPr>
          <a:xfrm>
            <a:off x="22907832" y="11814823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0" name="Сквиркл"/>
          <p:cNvSpPr/>
          <p:nvPr/>
        </p:nvSpPr>
        <p:spPr>
          <a:xfrm>
            <a:off x="738735" y="5141173"/>
            <a:ext cx="679197" cy="667330"/>
          </a:xfrm>
          <a:prstGeom prst="roundRect">
            <a:avLst>
              <a:gd name="adj" fmla="val 1526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Сквиркл"/>
          <p:cNvSpPr/>
          <p:nvPr/>
        </p:nvSpPr>
        <p:spPr>
          <a:xfrm>
            <a:off x="738735" y="8608338"/>
            <a:ext cx="679197" cy="667330"/>
          </a:xfrm>
          <a:prstGeom prst="roundRect">
            <a:avLst>
              <a:gd name="adj" fmla="val 1526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Извлечь данные о погоде, используя API «Яндекс.Погоды» для предсказания мест возможного произрастания грибов."/>
          <p:cNvSpPr txBox="1"/>
          <p:nvPr/>
        </p:nvSpPr>
        <p:spPr>
          <a:xfrm>
            <a:off x="1893012" y="4796505"/>
            <a:ext cx="19633235" cy="1356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4200">
                <a:solidFill>
                  <a:srgbClr val="191919"/>
                </a:solidFill>
              </a:defRPr>
            </a:lvl1pPr>
          </a:lstStyle>
          <a:p>
            <a:pPr/>
            <a:r>
              <a:t>Извлечь данные о погоде, используя API «Яндекс.Погоды» для предсказания мест возможного произрастания грибов.</a:t>
            </a:r>
          </a:p>
        </p:txBody>
      </p:sp>
      <p:sp>
        <p:nvSpPr>
          <p:cNvPr id="183" name="Разработать сайт для представления результатов и автоматизировать процесс определения места произрастания грибов путем выгрузки скрапера «Вк» и сборщика информации о погоде в облачный сервис Google Cloud Platform."/>
          <p:cNvSpPr txBox="1"/>
          <p:nvPr/>
        </p:nvSpPr>
        <p:spPr>
          <a:xfrm>
            <a:off x="1893012" y="7628671"/>
            <a:ext cx="19633235" cy="2626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defRPr sz="4200">
                <a:solidFill>
                  <a:srgbClr val="191919"/>
                </a:solidFill>
              </a:defRPr>
            </a:lvl1pPr>
          </a:lstStyle>
          <a:p>
            <a:pPr/>
            <a:r>
              <a:t>Разработать сайт для представления результатов и автоматизировать процесс определения места произрастания грибов путем выгрузки скрапера «Вк» и сборщика информации о погоде в облачный сервис Google Cloud Platform.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Результат"/>
          <p:cNvSpPr txBox="1"/>
          <p:nvPr>
            <p:ph type="body" sz="half" idx="1"/>
          </p:nvPr>
        </p:nvSpPr>
        <p:spPr>
          <a:xfrm>
            <a:off x="47087" y="157788"/>
            <a:ext cx="24289826" cy="387431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Результат</a:t>
            </a:r>
          </a:p>
        </p:txBody>
      </p:sp>
      <p:sp>
        <p:nvSpPr>
          <p:cNvPr id="186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6"/>
          <p:cNvSpPr txBox="1"/>
          <p:nvPr/>
        </p:nvSpPr>
        <p:spPr>
          <a:xfrm>
            <a:off x="22907832" y="11814823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6</a:t>
            </a:r>
          </a:p>
        </p:txBody>
      </p:sp>
      <p:pic>
        <p:nvPicPr>
          <p:cNvPr id="188" name="Снимок экрана 2022-06-22 в 07.03.28.png" descr="Снимок экрана 2022-06-22 в 07.03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9680" y="3108075"/>
            <a:ext cx="7464640" cy="7499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Изображение" descr="Изображение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966816" y="8217410"/>
            <a:ext cx="1790532" cy="9608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Формирование наборов данных"/>
          <p:cNvSpPr txBox="1"/>
          <p:nvPr>
            <p:ph type="body" sz="quarter" idx="1"/>
          </p:nvPr>
        </p:nvSpPr>
        <p:spPr>
          <a:xfrm>
            <a:off x="47087" y="70787"/>
            <a:ext cx="24289826" cy="2384029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Формирование наборов данных</a:t>
            </a:r>
          </a:p>
        </p:txBody>
      </p:sp>
      <p:sp>
        <p:nvSpPr>
          <p:cNvPr id="192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7"/>
          <p:cNvSpPr txBox="1"/>
          <p:nvPr/>
        </p:nvSpPr>
        <p:spPr>
          <a:xfrm>
            <a:off x="22907832" y="11814823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7</a:t>
            </a:r>
          </a:p>
        </p:txBody>
      </p:sp>
      <p:pic>
        <p:nvPicPr>
          <p:cNvPr id="194" name="Линия Линия" descr="Линия Линия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748333" y="9697706"/>
            <a:ext cx="1416436" cy="641809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  <p:pic>
        <p:nvPicPr>
          <p:cNvPr id="195" name="Линия Линия" descr="Линия Линия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805918" y="9750540"/>
            <a:ext cx="1301265" cy="536140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  <p:pic>
        <p:nvPicPr>
          <p:cNvPr id="196" name="Untitled design.png" descr="Untitled desig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23848" y="10223186"/>
            <a:ext cx="2384202" cy="238420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Лисички"/>
          <p:cNvSpPr txBox="1"/>
          <p:nvPr/>
        </p:nvSpPr>
        <p:spPr>
          <a:xfrm>
            <a:off x="9387416" y="11321688"/>
            <a:ext cx="1456892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Лисички</a:t>
            </a:r>
          </a:p>
        </p:txBody>
      </p:sp>
      <p:grpSp>
        <p:nvGrpSpPr>
          <p:cNvPr id="200" name="Google Shape;322;p37"/>
          <p:cNvGrpSpPr/>
          <p:nvPr/>
        </p:nvGrpSpPr>
        <p:grpSpPr>
          <a:xfrm>
            <a:off x="816006" y="3213077"/>
            <a:ext cx="10092152" cy="6234326"/>
            <a:chOff x="0" y="0"/>
            <a:chExt cx="10092150" cy="6234324"/>
          </a:xfrm>
        </p:grpSpPr>
        <p:sp>
          <p:nvSpPr>
            <p:cNvPr id="199" name="Google Shape;322;p37"/>
            <p:cNvSpPr txBox="1"/>
            <p:nvPr/>
          </p:nvSpPr>
          <p:spPr>
            <a:xfrm>
              <a:off x="38100" y="38100"/>
              <a:ext cx="10015951" cy="6158125"/>
            </a:xfrm>
            <a:prstGeom prst="rect">
              <a:avLst/>
            </a:prstGeom>
            <a:solidFill>
              <a:srgbClr val="FCF7F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 fontScale="100000" lnSpcReduction="0"/>
            </a:bodyPr>
            <a:lstStyle>
              <a:lvl1pPr defTabSz="914400">
                <a:defRPr sz="2000">
                  <a:solidFill>
                    <a:srgbClr val="191919"/>
                  </a:solidFill>
                </a:defRPr>
              </a:lvl1pPr>
            </a:lstStyle>
            <a:p>
              <a:pPr/>
              <a:r>
                <a:t>Venus has a beautiful name and is the second planet from the Sun. It’s hot and has a poisonous atmosphere</a:t>
              </a:r>
            </a:p>
          </p:txBody>
        </p:sp>
        <p:pic>
          <p:nvPicPr>
            <p:cNvPr id="198" name="Google Shape;322;p37" descr="Google Shape;322;p37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092151" cy="6234325"/>
            </a:xfrm>
            <a:prstGeom prst="rect">
              <a:avLst/>
            </a:prstGeom>
            <a:effectLst/>
          </p:spPr>
        </p:pic>
      </p:grpSp>
      <p:pic>
        <p:nvPicPr>
          <p:cNvPr id="201" name="Снимок экрана 2022-04-17 в 11.55.58.png" descr="Снимок экрана 2022-04-17 в 11.55.5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2944" y="3349615"/>
            <a:ext cx="9816825" cy="596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Untitled design.png" descr="Untitled desig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91658" y="10205664"/>
            <a:ext cx="2384202" cy="2384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Untitled design.png" descr="Untitled desig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6288" y="10205664"/>
            <a:ext cx="2384202" cy="238420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Белый гриб"/>
          <p:cNvSpPr txBox="1"/>
          <p:nvPr/>
        </p:nvSpPr>
        <p:spPr>
          <a:xfrm>
            <a:off x="579979" y="11188010"/>
            <a:ext cx="2058716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Белый гриб</a:t>
            </a:r>
          </a:p>
        </p:txBody>
      </p:sp>
      <p:grpSp>
        <p:nvGrpSpPr>
          <p:cNvPr id="207" name="Google Shape;322;p37"/>
          <p:cNvGrpSpPr/>
          <p:nvPr/>
        </p:nvGrpSpPr>
        <p:grpSpPr>
          <a:xfrm>
            <a:off x="12734587" y="3740219"/>
            <a:ext cx="10092151" cy="5180042"/>
            <a:chOff x="0" y="0"/>
            <a:chExt cx="10092150" cy="5180040"/>
          </a:xfrm>
        </p:grpSpPr>
        <p:sp>
          <p:nvSpPr>
            <p:cNvPr id="206" name="Google Shape;322;p37"/>
            <p:cNvSpPr txBox="1"/>
            <p:nvPr/>
          </p:nvSpPr>
          <p:spPr>
            <a:xfrm>
              <a:off x="38100" y="38100"/>
              <a:ext cx="10015951" cy="5103841"/>
            </a:xfrm>
            <a:prstGeom prst="rect">
              <a:avLst/>
            </a:prstGeom>
            <a:solidFill>
              <a:srgbClr val="FCF7F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 fontScale="100000" lnSpcReduction="0"/>
            </a:bodyPr>
            <a:lstStyle>
              <a:lvl1pPr defTabSz="914400">
                <a:defRPr sz="2000">
                  <a:solidFill>
                    <a:srgbClr val="191919"/>
                  </a:solidFill>
                </a:defRPr>
              </a:lvl1pPr>
            </a:lstStyle>
            <a:p>
              <a:pPr/>
              <a:r>
                <a:t>Venus has a beautiful name and is the second planet from the Sun. It’s hot and has a poisonous atmosphere</a:t>
              </a:r>
            </a:p>
          </p:txBody>
        </p:sp>
        <p:pic>
          <p:nvPicPr>
            <p:cNvPr id="205" name="Google Shape;322;p37" descr="Google Shape;322;p37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0092151" cy="5180041"/>
            </a:xfrm>
            <a:prstGeom prst="rect">
              <a:avLst/>
            </a:prstGeom>
            <a:effectLst/>
          </p:spPr>
        </p:pic>
      </p:grpSp>
      <p:pic>
        <p:nvPicPr>
          <p:cNvPr id="208" name="Снимок экрана 2022-04-17 в 12.06.29.png" descr="Снимок экрана 2022-04-17 в 12.06.2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818963" y="3817899"/>
            <a:ext cx="9923398" cy="5024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Untitled design.png" descr="Untitled desig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88647" y="10209756"/>
            <a:ext cx="2384203" cy="238420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Грибы"/>
          <p:cNvSpPr txBox="1"/>
          <p:nvPr/>
        </p:nvSpPr>
        <p:spPr>
          <a:xfrm>
            <a:off x="17223461" y="10961046"/>
            <a:ext cx="1114402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Грибы</a:t>
            </a:r>
          </a:p>
        </p:txBody>
      </p:sp>
      <p:sp>
        <p:nvSpPr>
          <p:cNvPr id="211" name="1800"/>
          <p:cNvSpPr txBox="1"/>
          <p:nvPr/>
        </p:nvSpPr>
        <p:spPr>
          <a:xfrm>
            <a:off x="17477660" y="11538533"/>
            <a:ext cx="803772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1800</a:t>
            </a:r>
          </a:p>
        </p:txBody>
      </p:sp>
      <p:sp>
        <p:nvSpPr>
          <p:cNvPr id="212" name="Для детекции"/>
          <p:cNvSpPr txBox="1"/>
          <p:nvPr/>
        </p:nvSpPr>
        <p:spPr>
          <a:xfrm>
            <a:off x="16002230" y="2487197"/>
            <a:ext cx="3556864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pPr/>
            <a:r>
              <a:t>Для детекции</a:t>
            </a:r>
          </a:p>
        </p:txBody>
      </p:sp>
      <p:sp>
        <p:nvSpPr>
          <p:cNvPr id="213" name="Для классификации по видам"/>
          <p:cNvSpPr txBox="1"/>
          <p:nvPr/>
        </p:nvSpPr>
        <p:spPr>
          <a:xfrm>
            <a:off x="1735472" y="2181467"/>
            <a:ext cx="7633641" cy="72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000000"/>
                </a:solidFill>
              </a:defRPr>
            </a:lvl1pPr>
          </a:lstStyle>
          <a:p>
            <a:pPr/>
            <a:r>
              <a:t>Для классификации по видам</a:t>
            </a:r>
          </a:p>
        </p:txBody>
      </p:sp>
      <p:pic>
        <p:nvPicPr>
          <p:cNvPr id="214" name="Линия Линия" descr="Линия Линия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3675455" y="9709934"/>
            <a:ext cx="1416435" cy="641810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  <p:pic>
        <p:nvPicPr>
          <p:cNvPr id="215" name="Линия Линия" descr="Линия Линия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3733041" y="9762770"/>
            <a:ext cx="1301264" cy="536139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  <p:sp>
        <p:nvSpPr>
          <p:cNvPr id="216" name="Подберезовик"/>
          <p:cNvSpPr txBox="1"/>
          <p:nvPr/>
        </p:nvSpPr>
        <p:spPr>
          <a:xfrm>
            <a:off x="3417764" y="10972110"/>
            <a:ext cx="1931817" cy="85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Подберезовик</a:t>
            </a:r>
          </a:p>
        </p:txBody>
      </p:sp>
      <p:pic>
        <p:nvPicPr>
          <p:cNvPr id="217" name="Линия Линия" descr="Линия Линия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9325111" y="9709934"/>
            <a:ext cx="1416436" cy="641810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  <p:pic>
        <p:nvPicPr>
          <p:cNvPr id="218" name="Линия Линия" descr="Линия Линия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9382697" y="9762770"/>
            <a:ext cx="1301264" cy="536139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  <p:pic>
        <p:nvPicPr>
          <p:cNvPr id="219" name="Untitled design.png" descr="Untitled desig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67028" y="10209756"/>
            <a:ext cx="2384202" cy="2384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Линия Линия" descr="Линия Линия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6450823" y="9709934"/>
            <a:ext cx="1416436" cy="641810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  <p:pic>
        <p:nvPicPr>
          <p:cNvPr id="221" name="Линия Линия" descr="Линия Линия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508409" y="9762770"/>
            <a:ext cx="1301264" cy="536139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  <p:sp>
        <p:nvSpPr>
          <p:cNvPr id="222" name="…"/>
          <p:cNvSpPr txBox="1"/>
          <p:nvPr/>
        </p:nvSpPr>
        <p:spPr>
          <a:xfrm>
            <a:off x="6994397" y="11205532"/>
            <a:ext cx="510740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223" name="Всего 3318"/>
          <p:cNvSpPr txBox="1"/>
          <p:nvPr/>
        </p:nvSpPr>
        <p:spPr>
          <a:xfrm>
            <a:off x="4383892" y="12995799"/>
            <a:ext cx="2774929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600"/>
            </a:lvl1pPr>
          </a:lstStyle>
          <a:p>
            <a:pPr/>
            <a:r>
              <a:t>Всего 3318</a:t>
            </a:r>
          </a:p>
        </p:txBody>
      </p:sp>
      <p:pic>
        <p:nvPicPr>
          <p:cNvPr id="224" name="Линия Линия" descr="Линия Линия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7072444" y="9379734"/>
            <a:ext cx="1416436" cy="641810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  <p:pic>
        <p:nvPicPr>
          <p:cNvPr id="225" name="Линия Линия" descr="Линия Линия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7130030" y="9432570"/>
            <a:ext cx="1301265" cy="536139"/>
          </a:xfrm>
          <a:prstGeom prst="rect">
            <a:avLst/>
          </a:prstGeom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Обучение моделей для детекции…"/>
          <p:cNvSpPr txBox="1"/>
          <p:nvPr>
            <p:ph type="body" sz="half" idx="1"/>
          </p:nvPr>
        </p:nvSpPr>
        <p:spPr>
          <a:xfrm>
            <a:off x="47087" y="157788"/>
            <a:ext cx="24289826" cy="3874313"/>
          </a:xfrm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Обучение моделей для детекции</a:t>
            </a:r>
          </a:p>
          <a:p>
            <a: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грибов</a:t>
            </a:r>
          </a:p>
        </p:txBody>
      </p:sp>
      <p:sp>
        <p:nvSpPr>
          <p:cNvPr id="228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8"/>
          <p:cNvSpPr txBox="1"/>
          <p:nvPr/>
        </p:nvSpPr>
        <p:spPr>
          <a:xfrm>
            <a:off x="22907832" y="11814823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230" name="Google Shape;317;p36"/>
          <p:cNvSpPr txBox="1"/>
          <p:nvPr/>
        </p:nvSpPr>
        <p:spPr>
          <a:xfrm>
            <a:off x="8218353" y="5446365"/>
            <a:ext cx="4191470" cy="4192391"/>
          </a:xfrm>
          <a:prstGeom prst="rect">
            <a:avLst/>
          </a:prstGeom>
          <a:solidFill>
            <a:srgbClr val="FCF7F0"/>
          </a:solidFill>
          <a:ln w="12700">
            <a:solidFill>
              <a:srgbClr val="000000"/>
            </a:solidFill>
            <a:miter lim="400000"/>
          </a:ln>
        </p:spPr>
        <p:txBody>
          <a:bodyPr lIns="91424" tIns="91424" rIns="91424" bIns="91424" anchor="ctr">
            <a:normAutofit fontScale="100000" lnSpcReduction="0"/>
          </a:bodyPr>
          <a:lstStyle/>
          <a:p>
            <a:pPr defTabSz="914400">
              <a:defRPr sz="2000">
                <a:solidFill>
                  <a:srgbClr val="191919"/>
                </a:solidFill>
              </a:defRPr>
            </a:pPr>
          </a:p>
        </p:txBody>
      </p:sp>
      <p:sp>
        <p:nvSpPr>
          <p:cNvPr id="231" name="Google Shape;317;p36"/>
          <p:cNvSpPr txBox="1"/>
          <p:nvPr/>
        </p:nvSpPr>
        <p:spPr>
          <a:xfrm>
            <a:off x="2166521" y="5400783"/>
            <a:ext cx="1535513" cy="4283554"/>
          </a:xfrm>
          <a:prstGeom prst="rect">
            <a:avLst/>
          </a:prstGeom>
          <a:solidFill>
            <a:srgbClr val="FCF7F0"/>
          </a:solidFill>
          <a:ln w="25400">
            <a:solidFill>
              <a:srgbClr val="000000"/>
            </a:solidFill>
            <a:miter lim="400000"/>
          </a:ln>
        </p:spPr>
        <p:txBody>
          <a:bodyPr lIns="91424" tIns="91424" rIns="91424" bIns="91424" anchor="ctr">
            <a:normAutofit fontScale="100000" lnSpcReduction="0"/>
          </a:bodyPr>
          <a:lstStyle/>
          <a:p>
            <a:pPr defTabSz="914400">
              <a:defRPr sz="2000">
                <a:solidFill>
                  <a:srgbClr val="191919"/>
                </a:solidFill>
              </a:defRPr>
            </a:pPr>
          </a:p>
        </p:txBody>
      </p:sp>
      <p:sp>
        <p:nvSpPr>
          <p:cNvPr id="232" name="Линия"/>
          <p:cNvSpPr/>
          <p:nvPr/>
        </p:nvSpPr>
        <p:spPr>
          <a:xfrm>
            <a:off x="4240495" y="7317837"/>
            <a:ext cx="3513662" cy="1"/>
          </a:xfrm>
          <a:prstGeom prst="line">
            <a:avLst/>
          </a:prstGeom>
          <a:ln w="2032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3" name="Линия"/>
          <p:cNvSpPr/>
          <p:nvPr/>
        </p:nvSpPr>
        <p:spPr>
          <a:xfrm>
            <a:off x="4418241" y="7317837"/>
            <a:ext cx="3158170" cy="1"/>
          </a:xfrm>
          <a:prstGeom prst="line">
            <a:avLst/>
          </a:prstGeom>
          <a:ln w="1270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4" name="Аугментация"/>
          <p:cNvSpPr txBox="1"/>
          <p:nvPr/>
        </p:nvSpPr>
        <p:spPr>
          <a:xfrm>
            <a:off x="4694765" y="6482326"/>
            <a:ext cx="2605122" cy="4443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Аугментация</a:t>
            </a:r>
          </a:p>
        </p:txBody>
      </p:sp>
      <p:grpSp>
        <p:nvGrpSpPr>
          <p:cNvPr id="251" name="Google Shape;1435;p54"/>
          <p:cNvGrpSpPr/>
          <p:nvPr/>
        </p:nvGrpSpPr>
        <p:grpSpPr>
          <a:xfrm>
            <a:off x="2442735" y="5983112"/>
            <a:ext cx="983086" cy="1328809"/>
            <a:chOff x="0" y="0"/>
            <a:chExt cx="983085" cy="1328807"/>
          </a:xfrm>
        </p:grpSpPr>
        <p:sp>
          <p:nvSpPr>
            <p:cNvPr id="235" name="Google Shape;1436;p54"/>
            <p:cNvSpPr/>
            <p:nvPr/>
          </p:nvSpPr>
          <p:spPr>
            <a:xfrm>
              <a:off x="446801" y="1213466"/>
              <a:ext cx="65939" cy="6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18" y="0"/>
                  </a:moveTo>
                  <a:cubicBezTo>
                    <a:pt x="6627" y="5082"/>
                    <a:pt x="3436" y="13976"/>
                    <a:pt x="0" y="17788"/>
                  </a:cubicBezTo>
                  <a:cubicBezTo>
                    <a:pt x="7609" y="17788"/>
                    <a:pt x="14973" y="21600"/>
                    <a:pt x="21600" y="21600"/>
                  </a:cubicBezTo>
                  <a:cubicBezTo>
                    <a:pt x="17427" y="13976"/>
                    <a:pt x="13255" y="8894"/>
                    <a:pt x="9818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6" name="Google Shape;1437;p54"/>
            <p:cNvSpPr/>
            <p:nvPr/>
          </p:nvSpPr>
          <p:spPr>
            <a:xfrm>
              <a:off x="413440" y="749519"/>
              <a:ext cx="65939" cy="6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3" y="0"/>
                  </a:moveTo>
                  <a:cubicBezTo>
                    <a:pt x="6545" y="0"/>
                    <a:pt x="4582" y="10800"/>
                    <a:pt x="0" y="10800"/>
                  </a:cubicBezTo>
                  <a:cubicBezTo>
                    <a:pt x="6545" y="21600"/>
                    <a:pt x="15709" y="21600"/>
                    <a:pt x="21600" y="21600"/>
                  </a:cubicBezTo>
                  <a:cubicBezTo>
                    <a:pt x="17673" y="21600"/>
                    <a:pt x="15709" y="10800"/>
                    <a:pt x="10473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7" name="Google Shape;1438;p54"/>
            <p:cNvSpPr/>
            <p:nvPr/>
          </p:nvSpPr>
          <p:spPr>
            <a:xfrm>
              <a:off x="469902" y="755851"/>
              <a:ext cx="65939" cy="6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cubicBezTo>
                    <a:pt x="9953" y="7560"/>
                    <a:pt x="5082" y="11880"/>
                    <a:pt x="0" y="18360"/>
                  </a:cubicBezTo>
                  <a:cubicBezTo>
                    <a:pt x="6988" y="18360"/>
                    <a:pt x="14188" y="18360"/>
                    <a:pt x="21600" y="21600"/>
                  </a:cubicBezTo>
                  <a:cubicBezTo>
                    <a:pt x="19271" y="15120"/>
                    <a:pt x="17153" y="7560"/>
                    <a:pt x="15035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8" name="Google Shape;1439;p54"/>
            <p:cNvSpPr/>
            <p:nvPr/>
          </p:nvSpPr>
          <p:spPr>
            <a:xfrm>
              <a:off x="313024" y="1164059"/>
              <a:ext cx="66254" cy="7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3" y="832"/>
                    <a:pt x="382" y="1526"/>
                    <a:pt x="497" y="2219"/>
                  </a:cubicBezTo>
                  <a:cubicBezTo>
                    <a:pt x="1032" y="3640"/>
                    <a:pt x="1529" y="5062"/>
                    <a:pt x="2179" y="6345"/>
                  </a:cubicBezTo>
                  <a:cubicBezTo>
                    <a:pt x="2829" y="7628"/>
                    <a:pt x="3479" y="8945"/>
                    <a:pt x="4282" y="10124"/>
                  </a:cubicBezTo>
                  <a:cubicBezTo>
                    <a:pt x="4817" y="10921"/>
                    <a:pt x="5429" y="11649"/>
                    <a:pt x="6079" y="12447"/>
                  </a:cubicBezTo>
                  <a:cubicBezTo>
                    <a:pt x="7149" y="13626"/>
                    <a:pt x="8296" y="14804"/>
                    <a:pt x="9596" y="15983"/>
                  </a:cubicBezTo>
                  <a:cubicBezTo>
                    <a:pt x="10246" y="16469"/>
                    <a:pt x="10857" y="17023"/>
                    <a:pt x="11622" y="17509"/>
                  </a:cubicBezTo>
                  <a:cubicBezTo>
                    <a:pt x="12157" y="17994"/>
                    <a:pt x="12807" y="18202"/>
                    <a:pt x="13457" y="18688"/>
                  </a:cubicBezTo>
                  <a:cubicBezTo>
                    <a:pt x="15024" y="19381"/>
                    <a:pt x="16592" y="20074"/>
                    <a:pt x="18236" y="20525"/>
                  </a:cubicBezTo>
                  <a:cubicBezTo>
                    <a:pt x="19268" y="21011"/>
                    <a:pt x="20453" y="21253"/>
                    <a:pt x="21600" y="21600"/>
                  </a:cubicBezTo>
                  <a:cubicBezTo>
                    <a:pt x="18771" y="19832"/>
                    <a:pt x="16171" y="17856"/>
                    <a:pt x="14107" y="15394"/>
                  </a:cubicBezTo>
                  <a:cubicBezTo>
                    <a:pt x="10360" y="12239"/>
                    <a:pt x="7493" y="8217"/>
                    <a:pt x="5429" y="3883"/>
                  </a:cubicBezTo>
                  <a:cubicBezTo>
                    <a:pt x="4129" y="3398"/>
                    <a:pt x="2982" y="2704"/>
                    <a:pt x="1950" y="1907"/>
                  </a:cubicBezTo>
                  <a:cubicBezTo>
                    <a:pt x="1147" y="1283"/>
                    <a:pt x="650" y="693"/>
                    <a:pt x="0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9" name="Google Shape;1440;p54"/>
            <p:cNvSpPr/>
            <p:nvPr/>
          </p:nvSpPr>
          <p:spPr>
            <a:xfrm>
              <a:off x="419286" y="634035"/>
              <a:ext cx="81191" cy="8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600" fill="norm" stroke="1" extrusionOk="0">
                  <a:moveTo>
                    <a:pt x="11082" y="0"/>
                  </a:moveTo>
                  <a:cubicBezTo>
                    <a:pt x="5462" y="0"/>
                    <a:pt x="357" y="3907"/>
                    <a:pt x="25" y="10065"/>
                  </a:cubicBezTo>
                  <a:cubicBezTo>
                    <a:pt x="-368" y="15661"/>
                    <a:pt x="4043" y="21600"/>
                    <a:pt x="9752" y="21600"/>
                  </a:cubicBezTo>
                  <a:cubicBezTo>
                    <a:pt x="15462" y="21600"/>
                    <a:pt x="20477" y="17568"/>
                    <a:pt x="20900" y="11441"/>
                  </a:cubicBezTo>
                  <a:cubicBezTo>
                    <a:pt x="21232" y="5814"/>
                    <a:pt x="16791" y="0"/>
                    <a:pt x="11082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0" name="Google Shape;1441;p54"/>
            <p:cNvSpPr/>
            <p:nvPr/>
          </p:nvSpPr>
          <p:spPr>
            <a:xfrm>
              <a:off x="524104" y="631690"/>
              <a:ext cx="81205" cy="80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600" fill="norm" stroke="1" extrusionOk="0">
                  <a:moveTo>
                    <a:pt x="11070" y="0"/>
                  </a:moveTo>
                  <a:cubicBezTo>
                    <a:pt x="5459" y="0"/>
                    <a:pt x="360" y="3913"/>
                    <a:pt x="28" y="10174"/>
                  </a:cubicBezTo>
                  <a:cubicBezTo>
                    <a:pt x="-394" y="15777"/>
                    <a:pt x="4041" y="21600"/>
                    <a:pt x="9742" y="21600"/>
                  </a:cubicBezTo>
                  <a:cubicBezTo>
                    <a:pt x="15444" y="21600"/>
                    <a:pt x="20452" y="17687"/>
                    <a:pt x="20874" y="11426"/>
                  </a:cubicBezTo>
                  <a:cubicBezTo>
                    <a:pt x="21206" y="5823"/>
                    <a:pt x="16771" y="0"/>
                    <a:pt x="11070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1" name="Google Shape;1442;p54"/>
            <p:cNvSpPr/>
            <p:nvPr/>
          </p:nvSpPr>
          <p:spPr>
            <a:xfrm>
              <a:off x="81080" y="88063"/>
              <a:ext cx="790228" cy="702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" y="11575"/>
                  </a:moveTo>
                  <a:cubicBezTo>
                    <a:pt x="45" y="11604"/>
                    <a:pt x="42" y="11633"/>
                    <a:pt x="42" y="11662"/>
                  </a:cubicBezTo>
                  <a:cubicBezTo>
                    <a:pt x="42" y="11633"/>
                    <a:pt x="45" y="11604"/>
                    <a:pt x="45" y="11575"/>
                  </a:cubicBezTo>
                  <a:close/>
                  <a:moveTo>
                    <a:pt x="13286" y="16717"/>
                  </a:moveTo>
                  <a:cubicBezTo>
                    <a:pt x="13891" y="16717"/>
                    <a:pt x="14363" y="17388"/>
                    <a:pt x="14327" y="18034"/>
                  </a:cubicBezTo>
                  <a:cubicBezTo>
                    <a:pt x="14282" y="18755"/>
                    <a:pt x="13750" y="19206"/>
                    <a:pt x="13145" y="19206"/>
                  </a:cubicBezTo>
                  <a:cubicBezTo>
                    <a:pt x="12539" y="19206"/>
                    <a:pt x="12068" y="18535"/>
                    <a:pt x="12113" y="17889"/>
                  </a:cubicBezTo>
                  <a:cubicBezTo>
                    <a:pt x="12148" y="17168"/>
                    <a:pt x="12689" y="16717"/>
                    <a:pt x="13286" y="16717"/>
                  </a:cubicBezTo>
                  <a:close/>
                  <a:moveTo>
                    <a:pt x="10420" y="16790"/>
                  </a:moveTo>
                  <a:cubicBezTo>
                    <a:pt x="11026" y="16790"/>
                    <a:pt x="11497" y="17460"/>
                    <a:pt x="11462" y="18109"/>
                  </a:cubicBezTo>
                  <a:cubicBezTo>
                    <a:pt x="11417" y="18816"/>
                    <a:pt x="10885" y="19281"/>
                    <a:pt x="10279" y="19281"/>
                  </a:cubicBezTo>
                  <a:cubicBezTo>
                    <a:pt x="9673" y="19281"/>
                    <a:pt x="9205" y="18596"/>
                    <a:pt x="9247" y="17951"/>
                  </a:cubicBezTo>
                  <a:cubicBezTo>
                    <a:pt x="9282" y="17240"/>
                    <a:pt x="9824" y="16790"/>
                    <a:pt x="10420" y="16790"/>
                  </a:cubicBezTo>
                  <a:close/>
                  <a:moveTo>
                    <a:pt x="16324" y="20561"/>
                  </a:moveTo>
                  <a:cubicBezTo>
                    <a:pt x="16321" y="20569"/>
                    <a:pt x="16311" y="20569"/>
                    <a:pt x="16302" y="20576"/>
                  </a:cubicBezTo>
                  <a:cubicBezTo>
                    <a:pt x="16308" y="20569"/>
                    <a:pt x="16318" y="20565"/>
                    <a:pt x="16324" y="20561"/>
                  </a:cubicBezTo>
                  <a:close/>
                  <a:moveTo>
                    <a:pt x="16234" y="20601"/>
                  </a:moveTo>
                  <a:cubicBezTo>
                    <a:pt x="16222" y="20608"/>
                    <a:pt x="16209" y="20616"/>
                    <a:pt x="16196" y="20623"/>
                  </a:cubicBezTo>
                  <a:cubicBezTo>
                    <a:pt x="16215" y="20612"/>
                    <a:pt x="16225" y="20612"/>
                    <a:pt x="16234" y="20601"/>
                  </a:cubicBezTo>
                  <a:close/>
                  <a:moveTo>
                    <a:pt x="13036" y="0"/>
                  </a:moveTo>
                  <a:cubicBezTo>
                    <a:pt x="13209" y="317"/>
                    <a:pt x="13372" y="660"/>
                    <a:pt x="13481" y="1028"/>
                  </a:cubicBezTo>
                  <a:cubicBezTo>
                    <a:pt x="13654" y="1623"/>
                    <a:pt x="13645" y="2283"/>
                    <a:pt x="13481" y="2881"/>
                  </a:cubicBezTo>
                  <a:cubicBezTo>
                    <a:pt x="13199" y="3941"/>
                    <a:pt x="12581" y="4836"/>
                    <a:pt x="11853" y="5568"/>
                  </a:cubicBezTo>
                  <a:cubicBezTo>
                    <a:pt x="11071" y="6336"/>
                    <a:pt x="10020" y="6765"/>
                    <a:pt x="8987" y="6776"/>
                  </a:cubicBezTo>
                  <a:lnTo>
                    <a:pt x="8943" y="6776"/>
                  </a:lnTo>
                  <a:cubicBezTo>
                    <a:pt x="8510" y="6776"/>
                    <a:pt x="8064" y="6704"/>
                    <a:pt x="7632" y="6642"/>
                  </a:cubicBezTo>
                  <a:cubicBezTo>
                    <a:pt x="7003" y="6556"/>
                    <a:pt x="6426" y="6228"/>
                    <a:pt x="5894" y="5849"/>
                  </a:cubicBezTo>
                  <a:cubicBezTo>
                    <a:pt x="5375" y="5481"/>
                    <a:pt x="4920" y="4955"/>
                    <a:pt x="4657" y="4309"/>
                  </a:cubicBezTo>
                  <a:cubicBezTo>
                    <a:pt x="4516" y="3992"/>
                    <a:pt x="4430" y="3638"/>
                    <a:pt x="4375" y="3281"/>
                  </a:cubicBezTo>
                  <a:cubicBezTo>
                    <a:pt x="4321" y="2917"/>
                    <a:pt x="4279" y="2564"/>
                    <a:pt x="4298" y="2185"/>
                  </a:cubicBezTo>
                  <a:cubicBezTo>
                    <a:pt x="4298" y="2099"/>
                    <a:pt x="4321" y="2027"/>
                    <a:pt x="4343" y="1940"/>
                  </a:cubicBezTo>
                  <a:cubicBezTo>
                    <a:pt x="4244" y="2016"/>
                    <a:pt x="4148" y="2088"/>
                    <a:pt x="4061" y="2160"/>
                  </a:cubicBezTo>
                  <a:cubicBezTo>
                    <a:pt x="3811" y="2391"/>
                    <a:pt x="3574" y="2640"/>
                    <a:pt x="3333" y="2881"/>
                  </a:cubicBezTo>
                  <a:cubicBezTo>
                    <a:pt x="2965" y="3332"/>
                    <a:pt x="2615" y="3783"/>
                    <a:pt x="2292" y="4273"/>
                  </a:cubicBezTo>
                  <a:cubicBezTo>
                    <a:pt x="2096" y="4590"/>
                    <a:pt x="1910" y="4908"/>
                    <a:pt x="1728" y="5250"/>
                  </a:cubicBezTo>
                  <a:cubicBezTo>
                    <a:pt x="1378" y="5982"/>
                    <a:pt x="1064" y="6725"/>
                    <a:pt x="782" y="7497"/>
                  </a:cubicBezTo>
                  <a:cubicBezTo>
                    <a:pt x="622" y="7948"/>
                    <a:pt x="478" y="8398"/>
                    <a:pt x="362" y="8867"/>
                  </a:cubicBezTo>
                  <a:cubicBezTo>
                    <a:pt x="304" y="9145"/>
                    <a:pt x="263" y="9426"/>
                    <a:pt x="231" y="9707"/>
                  </a:cubicBezTo>
                  <a:cubicBezTo>
                    <a:pt x="167" y="10382"/>
                    <a:pt x="103" y="11049"/>
                    <a:pt x="38" y="11723"/>
                  </a:cubicBezTo>
                  <a:cubicBezTo>
                    <a:pt x="38" y="11705"/>
                    <a:pt x="38" y="11683"/>
                    <a:pt x="42" y="11662"/>
                  </a:cubicBezTo>
                  <a:cubicBezTo>
                    <a:pt x="38" y="11691"/>
                    <a:pt x="35" y="11720"/>
                    <a:pt x="35" y="11745"/>
                  </a:cubicBezTo>
                  <a:cubicBezTo>
                    <a:pt x="35" y="11738"/>
                    <a:pt x="35" y="11730"/>
                    <a:pt x="38" y="11723"/>
                  </a:cubicBezTo>
                  <a:cubicBezTo>
                    <a:pt x="19" y="12062"/>
                    <a:pt x="10" y="12394"/>
                    <a:pt x="0" y="12722"/>
                  </a:cubicBezTo>
                  <a:cubicBezTo>
                    <a:pt x="13" y="12881"/>
                    <a:pt x="22" y="13029"/>
                    <a:pt x="35" y="13173"/>
                  </a:cubicBezTo>
                  <a:cubicBezTo>
                    <a:pt x="381" y="12675"/>
                    <a:pt x="817" y="12307"/>
                    <a:pt x="1324" y="12040"/>
                  </a:cubicBezTo>
                  <a:cubicBezTo>
                    <a:pt x="1862" y="11748"/>
                    <a:pt x="2452" y="11597"/>
                    <a:pt x="3048" y="11597"/>
                  </a:cubicBezTo>
                  <a:cubicBezTo>
                    <a:pt x="3359" y="11597"/>
                    <a:pt x="3670" y="11640"/>
                    <a:pt x="3974" y="11723"/>
                  </a:cubicBezTo>
                  <a:cubicBezTo>
                    <a:pt x="4420" y="11831"/>
                    <a:pt x="4866" y="12015"/>
                    <a:pt x="5212" y="12354"/>
                  </a:cubicBezTo>
                  <a:cubicBezTo>
                    <a:pt x="5471" y="12614"/>
                    <a:pt x="5712" y="12906"/>
                    <a:pt x="5926" y="13212"/>
                  </a:cubicBezTo>
                  <a:cubicBezTo>
                    <a:pt x="6231" y="13652"/>
                    <a:pt x="6468" y="14125"/>
                    <a:pt x="6644" y="14666"/>
                  </a:cubicBezTo>
                  <a:cubicBezTo>
                    <a:pt x="6785" y="15116"/>
                    <a:pt x="6840" y="15618"/>
                    <a:pt x="6882" y="16094"/>
                  </a:cubicBezTo>
                  <a:cubicBezTo>
                    <a:pt x="7003" y="17327"/>
                    <a:pt x="6840" y="18549"/>
                    <a:pt x="6273" y="19620"/>
                  </a:cubicBezTo>
                  <a:cubicBezTo>
                    <a:pt x="6112" y="19927"/>
                    <a:pt x="5882" y="20194"/>
                    <a:pt x="5612" y="20403"/>
                  </a:cubicBezTo>
                  <a:cubicBezTo>
                    <a:pt x="6026" y="20536"/>
                    <a:pt x="6426" y="20684"/>
                    <a:pt x="6850" y="20817"/>
                  </a:cubicBezTo>
                  <a:cubicBezTo>
                    <a:pt x="7555" y="21001"/>
                    <a:pt x="8282" y="21084"/>
                    <a:pt x="9010" y="21211"/>
                  </a:cubicBezTo>
                  <a:cubicBezTo>
                    <a:pt x="9314" y="21257"/>
                    <a:pt x="9628" y="21304"/>
                    <a:pt x="9933" y="21355"/>
                  </a:cubicBezTo>
                  <a:cubicBezTo>
                    <a:pt x="9955" y="21355"/>
                    <a:pt x="9965" y="21344"/>
                    <a:pt x="9984" y="21344"/>
                  </a:cubicBezTo>
                  <a:cubicBezTo>
                    <a:pt x="10010" y="21355"/>
                    <a:pt x="10020" y="21366"/>
                    <a:pt x="10039" y="21366"/>
                  </a:cubicBezTo>
                  <a:cubicBezTo>
                    <a:pt x="10430" y="21441"/>
                    <a:pt x="10821" y="21513"/>
                    <a:pt x="11212" y="21564"/>
                  </a:cubicBezTo>
                  <a:cubicBezTo>
                    <a:pt x="11266" y="21564"/>
                    <a:pt x="11311" y="21564"/>
                    <a:pt x="11366" y="21575"/>
                  </a:cubicBezTo>
                  <a:cubicBezTo>
                    <a:pt x="11443" y="21553"/>
                    <a:pt x="11516" y="21539"/>
                    <a:pt x="11593" y="21513"/>
                  </a:cubicBezTo>
                  <a:cubicBezTo>
                    <a:pt x="11625" y="21539"/>
                    <a:pt x="11657" y="21564"/>
                    <a:pt x="11693" y="21586"/>
                  </a:cubicBezTo>
                  <a:cubicBezTo>
                    <a:pt x="11821" y="21586"/>
                    <a:pt x="11939" y="21600"/>
                    <a:pt x="12068" y="21600"/>
                  </a:cubicBezTo>
                  <a:cubicBezTo>
                    <a:pt x="12558" y="21575"/>
                    <a:pt x="13058" y="21539"/>
                    <a:pt x="13555" y="21467"/>
                  </a:cubicBezTo>
                  <a:cubicBezTo>
                    <a:pt x="14013" y="21380"/>
                    <a:pt x="14478" y="21272"/>
                    <a:pt x="14924" y="21135"/>
                  </a:cubicBezTo>
                  <a:cubicBezTo>
                    <a:pt x="15379" y="20976"/>
                    <a:pt x="15815" y="20807"/>
                    <a:pt x="16238" y="20598"/>
                  </a:cubicBezTo>
                  <a:cubicBezTo>
                    <a:pt x="16238" y="20601"/>
                    <a:pt x="16238" y="20601"/>
                    <a:pt x="16234" y="20601"/>
                  </a:cubicBezTo>
                  <a:cubicBezTo>
                    <a:pt x="16244" y="20598"/>
                    <a:pt x="16250" y="20590"/>
                    <a:pt x="16260" y="20587"/>
                  </a:cubicBezTo>
                  <a:cubicBezTo>
                    <a:pt x="16270" y="20587"/>
                    <a:pt x="16279" y="20583"/>
                    <a:pt x="16289" y="20579"/>
                  </a:cubicBezTo>
                  <a:cubicBezTo>
                    <a:pt x="16286" y="20583"/>
                    <a:pt x="16283" y="20583"/>
                    <a:pt x="16283" y="20587"/>
                  </a:cubicBezTo>
                  <a:cubicBezTo>
                    <a:pt x="16465" y="20489"/>
                    <a:pt x="16642" y="20403"/>
                    <a:pt x="16811" y="20280"/>
                  </a:cubicBezTo>
                  <a:cubicBezTo>
                    <a:pt x="17097" y="20100"/>
                    <a:pt x="17356" y="19891"/>
                    <a:pt x="17629" y="19692"/>
                  </a:cubicBezTo>
                  <a:cubicBezTo>
                    <a:pt x="17952" y="19462"/>
                    <a:pt x="18289" y="19271"/>
                    <a:pt x="18616" y="19061"/>
                  </a:cubicBezTo>
                  <a:cubicBezTo>
                    <a:pt x="18680" y="19022"/>
                    <a:pt x="18744" y="18975"/>
                    <a:pt x="18799" y="18924"/>
                  </a:cubicBezTo>
                  <a:cubicBezTo>
                    <a:pt x="18876" y="18863"/>
                    <a:pt x="18940" y="18791"/>
                    <a:pt x="19007" y="18719"/>
                  </a:cubicBezTo>
                  <a:cubicBezTo>
                    <a:pt x="19202" y="18488"/>
                    <a:pt x="19376" y="18218"/>
                    <a:pt x="19549" y="17962"/>
                  </a:cubicBezTo>
                  <a:cubicBezTo>
                    <a:pt x="19927" y="17388"/>
                    <a:pt x="20286" y="16800"/>
                    <a:pt x="20613" y="16191"/>
                  </a:cubicBezTo>
                  <a:cubicBezTo>
                    <a:pt x="20981" y="15470"/>
                    <a:pt x="21296" y="14713"/>
                    <a:pt x="21600" y="13955"/>
                  </a:cubicBezTo>
                  <a:cubicBezTo>
                    <a:pt x="21219" y="14226"/>
                    <a:pt x="20786" y="14406"/>
                    <a:pt x="20353" y="14446"/>
                  </a:cubicBezTo>
                  <a:cubicBezTo>
                    <a:pt x="20222" y="14456"/>
                    <a:pt x="20078" y="14467"/>
                    <a:pt x="19949" y="14467"/>
                  </a:cubicBezTo>
                  <a:cubicBezTo>
                    <a:pt x="18821" y="14467"/>
                    <a:pt x="17670" y="14027"/>
                    <a:pt x="16811" y="13234"/>
                  </a:cubicBezTo>
                  <a:cubicBezTo>
                    <a:pt x="16379" y="12834"/>
                    <a:pt x="16097" y="12235"/>
                    <a:pt x="15924" y="11637"/>
                  </a:cubicBezTo>
                  <a:cubicBezTo>
                    <a:pt x="15728" y="10941"/>
                    <a:pt x="15629" y="10169"/>
                    <a:pt x="15683" y="9437"/>
                  </a:cubicBezTo>
                  <a:cubicBezTo>
                    <a:pt x="15728" y="8719"/>
                    <a:pt x="15956" y="7998"/>
                    <a:pt x="16215" y="7349"/>
                  </a:cubicBezTo>
                  <a:cubicBezTo>
                    <a:pt x="16488" y="6668"/>
                    <a:pt x="16901" y="6094"/>
                    <a:pt x="17408" y="5615"/>
                  </a:cubicBezTo>
                  <a:cubicBezTo>
                    <a:pt x="17834" y="5250"/>
                    <a:pt x="18311" y="4994"/>
                    <a:pt x="18811" y="4800"/>
                  </a:cubicBezTo>
                  <a:cubicBezTo>
                    <a:pt x="19190" y="4663"/>
                    <a:pt x="19603" y="4544"/>
                    <a:pt x="19994" y="4504"/>
                  </a:cubicBezTo>
                  <a:cubicBezTo>
                    <a:pt x="20036" y="4500"/>
                    <a:pt x="20081" y="4500"/>
                    <a:pt x="20122" y="4500"/>
                  </a:cubicBezTo>
                  <a:cubicBezTo>
                    <a:pt x="20167" y="4500"/>
                    <a:pt x="20209" y="4500"/>
                    <a:pt x="20254" y="4493"/>
                  </a:cubicBezTo>
                  <a:cubicBezTo>
                    <a:pt x="20209" y="4453"/>
                    <a:pt x="20177" y="4407"/>
                    <a:pt x="20145" y="4360"/>
                  </a:cubicBezTo>
                  <a:cubicBezTo>
                    <a:pt x="19949" y="4089"/>
                    <a:pt x="19744" y="3833"/>
                    <a:pt x="19536" y="3592"/>
                  </a:cubicBezTo>
                  <a:cubicBezTo>
                    <a:pt x="19299" y="3357"/>
                    <a:pt x="19061" y="3137"/>
                    <a:pt x="18811" y="2932"/>
                  </a:cubicBezTo>
                  <a:cubicBezTo>
                    <a:pt x="17908" y="2185"/>
                    <a:pt x="16952" y="1515"/>
                    <a:pt x="15975" y="891"/>
                  </a:cubicBezTo>
                  <a:cubicBezTo>
                    <a:pt x="15619" y="671"/>
                    <a:pt x="15260" y="476"/>
                    <a:pt x="14882" y="307"/>
                  </a:cubicBezTo>
                  <a:cubicBezTo>
                    <a:pt x="14763" y="256"/>
                    <a:pt x="14641" y="195"/>
                    <a:pt x="14523" y="159"/>
                  </a:cubicBezTo>
                  <a:cubicBezTo>
                    <a:pt x="14350" y="123"/>
                    <a:pt x="14177" y="97"/>
                    <a:pt x="14000" y="76"/>
                  </a:cubicBezTo>
                  <a:cubicBezTo>
                    <a:pt x="13709" y="36"/>
                    <a:pt x="13404" y="25"/>
                    <a:pt x="13100" y="0"/>
                  </a:cubicBezTo>
                  <a:close/>
                </a:path>
              </a:pathLst>
            </a:custGeom>
            <a:solidFill>
              <a:srgbClr val="F2B13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2" name="Google Shape;1443;p54"/>
            <p:cNvSpPr/>
            <p:nvPr/>
          </p:nvSpPr>
          <p:spPr>
            <a:xfrm>
              <a:off x="309858" y="1008804"/>
              <a:ext cx="326341" cy="23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8" y="5384"/>
                  </a:moveTo>
                  <a:cubicBezTo>
                    <a:pt x="15430" y="5384"/>
                    <a:pt x="16640" y="7069"/>
                    <a:pt x="16640" y="9083"/>
                  </a:cubicBezTo>
                  <a:cubicBezTo>
                    <a:pt x="16640" y="11097"/>
                    <a:pt x="15399" y="12708"/>
                    <a:pt x="13924" y="12708"/>
                  </a:cubicBezTo>
                  <a:cubicBezTo>
                    <a:pt x="12480" y="12708"/>
                    <a:pt x="11246" y="11023"/>
                    <a:pt x="11277" y="9009"/>
                  </a:cubicBezTo>
                  <a:cubicBezTo>
                    <a:pt x="11277" y="7006"/>
                    <a:pt x="12504" y="5384"/>
                    <a:pt x="13978" y="5384"/>
                  </a:cubicBezTo>
                  <a:close/>
                  <a:moveTo>
                    <a:pt x="6752" y="5744"/>
                  </a:moveTo>
                  <a:cubicBezTo>
                    <a:pt x="8196" y="5744"/>
                    <a:pt x="9438" y="7472"/>
                    <a:pt x="9407" y="9443"/>
                  </a:cubicBezTo>
                  <a:cubicBezTo>
                    <a:pt x="9407" y="11447"/>
                    <a:pt x="8173" y="13068"/>
                    <a:pt x="6706" y="13068"/>
                  </a:cubicBezTo>
                  <a:cubicBezTo>
                    <a:pt x="5254" y="13068"/>
                    <a:pt x="4051" y="11383"/>
                    <a:pt x="4051" y="9369"/>
                  </a:cubicBezTo>
                  <a:cubicBezTo>
                    <a:pt x="4075" y="7387"/>
                    <a:pt x="5286" y="5744"/>
                    <a:pt x="6752" y="5744"/>
                  </a:cubicBezTo>
                  <a:close/>
                  <a:moveTo>
                    <a:pt x="21491" y="0"/>
                  </a:moveTo>
                  <a:cubicBezTo>
                    <a:pt x="21445" y="32"/>
                    <a:pt x="21390" y="74"/>
                    <a:pt x="21313" y="117"/>
                  </a:cubicBezTo>
                  <a:cubicBezTo>
                    <a:pt x="20366" y="541"/>
                    <a:pt x="19419" y="901"/>
                    <a:pt x="18449" y="1145"/>
                  </a:cubicBezTo>
                  <a:cubicBezTo>
                    <a:pt x="17549" y="1367"/>
                    <a:pt x="16640" y="1441"/>
                    <a:pt x="15717" y="1505"/>
                  </a:cubicBezTo>
                  <a:cubicBezTo>
                    <a:pt x="14638" y="1622"/>
                    <a:pt x="13582" y="1759"/>
                    <a:pt x="12504" y="1791"/>
                  </a:cubicBezTo>
                  <a:lnTo>
                    <a:pt x="9407" y="1791"/>
                  </a:lnTo>
                  <a:cubicBezTo>
                    <a:pt x="8933" y="1791"/>
                    <a:pt x="8460" y="1834"/>
                    <a:pt x="7986" y="1834"/>
                  </a:cubicBezTo>
                  <a:cubicBezTo>
                    <a:pt x="7459" y="1834"/>
                    <a:pt x="6939" y="1791"/>
                    <a:pt x="6411" y="1728"/>
                  </a:cubicBezTo>
                  <a:cubicBezTo>
                    <a:pt x="5410" y="1622"/>
                    <a:pt x="4416" y="1441"/>
                    <a:pt x="3415" y="1145"/>
                  </a:cubicBezTo>
                  <a:cubicBezTo>
                    <a:pt x="2631" y="975"/>
                    <a:pt x="1785" y="763"/>
                    <a:pt x="970" y="435"/>
                  </a:cubicBezTo>
                  <a:cubicBezTo>
                    <a:pt x="893" y="1367"/>
                    <a:pt x="784" y="2300"/>
                    <a:pt x="683" y="3264"/>
                  </a:cubicBezTo>
                  <a:cubicBezTo>
                    <a:pt x="497" y="5066"/>
                    <a:pt x="287" y="6826"/>
                    <a:pt x="109" y="8617"/>
                  </a:cubicBezTo>
                  <a:cubicBezTo>
                    <a:pt x="23" y="9687"/>
                    <a:pt x="0" y="10768"/>
                    <a:pt x="0" y="11849"/>
                  </a:cubicBezTo>
                  <a:cubicBezTo>
                    <a:pt x="23" y="12390"/>
                    <a:pt x="47" y="12888"/>
                    <a:pt x="109" y="13386"/>
                  </a:cubicBezTo>
                  <a:cubicBezTo>
                    <a:pt x="132" y="13640"/>
                    <a:pt x="179" y="13821"/>
                    <a:pt x="210" y="14033"/>
                  </a:cubicBezTo>
                  <a:cubicBezTo>
                    <a:pt x="342" y="14245"/>
                    <a:pt x="442" y="14425"/>
                    <a:pt x="605" y="14616"/>
                  </a:cubicBezTo>
                  <a:cubicBezTo>
                    <a:pt x="815" y="14859"/>
                    <a:pt x="1048" y="15071"/>
                    <a:pt x="1312" y="15220"/>
                  </a:cubicBezTo>
                  <a:cubicBezTo>
                    <a:pt x="1731" y="16544"/>
                    <a:pt x="2313" y="17774"/>
                    <a:pt x="3074" y="18738"/>
                  </a:cubicBezTo>
                  <a:cubicBezTo>
                    <a:pt x="3493" y="19491"/>
                    <a:pt x="4020" y="20095"/>
                    <a:pt x="4595" y="20636"/>
                  </a:cubicBezTo>
                  <a:cubicBezTo>
                    <a:pt x="4835" y="20742"/>
                    <a:pt x="5091" y="20890"/>
                    <a:pt x="5332" y="20953"/>
                  </a:cubicBezTo>
                  <a:cubicBezTo>
                    <a:pt x="5674" y="21070"/>
                    <a:pt x="5992" y="21144"/>
                    <a:pt x="6333" y="21218"/>
                  </a:cubicBezTo>
                  <a:lnTo>
                    <a:pt x="6388" y="21218"/>
                  </a:lnTo>
                  <a:cubicBezTo>
                    <a:pt x="7886" y="21388"/>
                    <a:pt x="9407" y="21505"/>
                    <a:pt x="10905" y="21536"/>
                  </a:cubicBezTo>
                  <a:cubicBezTo>
                    <a:pt x="11013" y="21505"/>
                    <a:pt x="11114" y="21430"/>
                    <a:pt x="11215" y="21388"/>
                  </a:cubicBezTo>
                  <a:cubicBezTo>
                    <a:pt x="11324" y="21462"/>
                    <a:pt x="11456" y="21505"/>
                    <a:pt x="11588" y="21568"/>
                  </a:cubicBezTo>
                  <a:cubicBezTo>
                    <a:pt x="11875" y="21568"/>
                    <a:pt x="12139" y="21600"/>
                    <a:pt x="12434" y="21600"/>
                  </a:cubicBezTo>
                  <a:cubicBezTo>
                    <a:pt x="13482" y="21505"/>
                    <a:pt x="14553" y="21356"/>
                    <a:pt x="15608" y="21176"/>
                  </a:cubicBezTo>
                  <a:cubicBezTo>
                    <a:pt x="16105" y="21038"/>
                    <a:pt x="16609" y="20890"/>
                    <a:pt x="17114" y="20710"/>
                  </a:cubicBezTo>
                  <a:cubicBezTo>
                    <a:pt x="17424" y="20572"/>
                    <a:pt x="17743" y="20424"/>
                    <a:pt x="18022" y="20243"/>
                  </a:cubicBezTo>
                  <a:cubicBezTo>
                    <a:pt x="18340" y="20031"/>
                    <a:pt x="18627" y="19809"/>
                    <a:pt x="18922" y="19597"/>
                  </a:cubicBezTo>
                  <a:cubicBezTo>
                    <a:pt x="19054" y="19448"/>
                    <a:pt x="19209" y="19311"/>
                    <a:pt x="19365" y="19162"/>
                  </a:cubicBezTo>
                  <a:cubicBezTo>
                    <a:pt x="19574" y="18919"/>
                    <a:pt x="19792" y="18707"/>
                    <a:pt x="20001" y="18420"/>
                  </a:cubicBezTo>
                  <a:cubicBezTo>
                    <a:pt x="20071" y="18304"/>
                    <a:pt x="20156" y="18155"/>
                    <a:pt x="20234" y="18060"/>
                  </a:cubicBezTo>
                  <a:cubicBezTo>
                    <a:pt x="20265" y="17986"/>
                    <a:pt x="20312" y="17912"/>
                    <a:pt x="20343" y="17837"/>
                  </a:cubicBezTo>
                  <a:lnTo>
                    <a:pt x="20343" y="17806"/>
                  </a:lnTo>
                  <a:cubicBezTo>
                    <a:pt x="20343" y="17774"/>
                    <a:pt x="20366" y="17774"/>
                    <a:pt x="20366" y="17774"/>
                  </a:cubicBezTo>
                  <a:cubicBezTo>
                    <a:pt x="20420" y="17594"/>
                    <a:pt x="20475" y="17414"/>
                    <a:pt x="20521" y="17265"/>
                  </a:cubicBezTo>
                  <a:cubicBezTo>
                    <a:pt x="20676" y="16767"/>
                    <a:pt x="20785" y="16301"/>
                    <a:pt x="20894" y="15792"/>
                  </a:cubicBezTo>
                  <a:cubicBezTo>
                    <a:pt x="21127" y="14287"/>
                    <a:pt x="21313" y="12740"/>
                    <a:pt x="21445" y="11203"/>
                  </a:cubicBezTo>
                  <a:cubicBezTo>
                    <a:pt x="21546" y="9942"/>
                    <a:pt x="21600" y="8680"/>
                    <a:pt x="21600" y="7430"/>
                  </a:cubicBezTo>
                  <a:cubicBezTo>
                    <a:pt x="21600" y="7430"/>
                    <a:pt x="21600" y="7430"/>
                    <a:pt x="21600" y="7440"/>
                  </a:cubicBezTo>
                  <a:lnTo>
                    <a:pt x="21600" y="7324"/>
                  </a:lnTo>
                  <a:cubicBezTo>
                    <a:pt x="21600" y="7355"/>
                    <a:pt x="21600" y="7387"/>
                    <a:pt x="21600" y="7430"/>
                  </a:cubicBezTo>
                  <a:cubicBezTo>
                    <a:pt x="21577" y="5193"/>
                    <a:pt x="21553" y="3010"/>
                    <a:pt x="21522" y="795"/>
                  </a:cubicBezTo>
                  <a:cubicBezTo>
                    <a:pt x="21522" y="541"/>
                    <a:pt x="21491" y="254"/>
                    <a:pt x="21491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3" name="Google Shape;1444;p54"/>
            <p:cNvSpPr/>
            <p:nvPr/>
          </p:nvSpPr>
          <p:spPr>
            <a:xfrm>
              <a:off x="238154" y="81965"/>
              <a:ext cx="340748" cy="226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600" fill="norm" stroke="1" extrusionOk="0">
                  <a:moveTo>
                    <a:pt x="15460" y="0"/>
                  </a:moveTo>
                  <a:cubicBezTo>
                    <a:pt x="14500" y="0"/>
                    <a:pt x="13540" y="11"/>
                    <a:pt x="12595" y="11"/>
                  </a:cubicBezTo>
                  <a:cubicBezTo>
                    <a:pt x="11841" y="89"/>
                    <a:pt x="11118" y="201"/>
                    <a:pt x="10365" y="313"/>
                  </a:cubicBezTo>
                  <a:cubicBezTo>
                    <a:pt x="8947" y="727"/>
                    <a:pt x="7566" y="1186"/>
                    <a:pt x="6163" y="1790"/>
                  </a:cubicBezTo>
                  <a:cubicBezTo>
                    <a:pt x="5387" y="2170"/>
                    <a:pt x="4619" y="2550"/>
                    <a:pt x="3866" y="2998"/>
                  </a:cubicBezTo>
                  <a:cubicBezTo>
                    <a:pt x="3312" y="3389"/>
                    <a:pt x="2795" y="3803"/>
                    <a:pt x="2264" y="4262"/>
                  </a:cubicBezTo>
                  <a:cubicBezTo>
                    <a:pt x="1510" y="5011"/>
                    <a:pt x="809" y="5817"/>
                    <a:pt x="115" y="6600"/>
                  </a:cubicBezTo>
                  <a:cubicBezTo>
                    <a:pt x="63" y="6868"/>
                    <a:pt x="11" y="7092"/>
                    <a:pt x="11" y="7360"/>
                  </a:cubicBezTo>
                  <a:cubicBezTo>
                    <a:pt x="-33" y="8535"/>
                    <a:pt x="63" y="9631"/>
                    <a:pt x="189" y="10761"/>
                  </a:cubicBezTo>
                  <a:cubicBezTo>
                    <a:pt x="314" y="11868"/>
                    <a:pt x="513" y="12964"/>
                    <a:pt x="838" y="13949"/>
                  </a:cubicBezTo>
                  <a:cubicBezTo>
                    <a:pt x="1444" y="15951"/>
                    <a:pt x="2493" y="17584"/>
                    <a:pt x="3689" y="18725"/>
                  </a:cubicBezTo>
                  <a:cubicBezTo>
                    <a:pt x="4915" y="19900"/>
                    <a:pt x="6244" y="20918"/>
                    <a:pt x="7691" y="21186"/>
                  </a:cubicBezTo>
                  <a:cubicBezTo>
                    <a:pt x="8688" y="21376"/>
                    <a:pt x="9715" y="21600"/>
                    <a:pt x="10712" y="21600"/>
                  </a:cubicBezTo>
                  <a:lnTo>
                    <a:pt x="10815" y="21600"/>
                  </a:lnTo>
                  <a:cubicBezTo>
                    <a:pt x="13193" y="21566"/>
                    <a:pt x="15615" y="20235"/>
                    <a:pt x="17417" y="17853"/>
                  </a:cubicBezTo>
                  <a:cubicBezTo>
                    <a:pt x="19093" y="15582"/>
                    <a:pt x="20518" y="12808"/>
                    <a:pt x="21168" y="9519"/>
                  </a:cubicBezTo>
                  <a:cubicBezTo>
                    <a:pt x="21545" y="7662"/>
                    <a:pt x="21567" y="5615"/>
                    <a:pt x="21168" y="3770"/>
                  </a:cubicBezTo>
                  <a:cubicBezTo>
                    <a:pt x="20917" y="2629"/>
                    <a:pt x="20541" y="1566"/>
                    <a:pt x="20142" y="582"/>
                  </a:cubicBezTo>
                  <a:cubicBezTo>
                    <a:pt x="19920" y="582"/>
                    <a:pt x="19691" y="582"/>
                    <a:pt x="19492" y="503"/>
                  </a:cubicBezTo>
                  <a:cubicBezTo>
                    <a:pt x="18813" y="392"/>
                    <a:pt x="18170" y="280"/>
                    <a:pt x="17520" y="11"/>
                  </a:cubicBezTo>
                  <a:cubicBezTo>
                    <a:pt x="17469" y="0"/>
                    <a:pt x="17417" y="0"/>
                    <a:pt x="17365" y="0"/>
                  </a:cubicBezTo>
                  <a:cubicBezTo>
                    <a:pt x="17269" y="0"/>
                    <a:pt x="17166" y="11"/>
                    <a:pt x="17070" y="11"/>
                  </a:cubicBezTo>
                  <a:lnTo>
                    <a:pt x="16893" y="11"/>
                  </a:lnTo>
                  <a:cubicBezTo>
                    <a:pt x="16420" y="0"/>
                    <a:pt x="15940" y="0"/>
                    <a:pt x="15460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4" name="Google Shape;1445;p54"/>
            <p:cNvSpPr/>
            <p:nvPr/>
          </p:nvSpPr>
          <p:spPr>
            <a:xfrm>
              <a:off x="82369" y="465177"/>
              <a:ext cx="251860" cy="286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fill="norm" stroke="1" extrusionOk="0">
                  <a:moveTo>
                    <a:pt x="9339" y="0"/>
                  </a:moveTo>
                  <a:cubicBezTo>
                    <a:pt x="7491" y="0"/>
                    <a:pt x="5663" y="371"/>
                    <a:pt x="3994" y="1088"/>
                  </a:cubicBezTo>
                  <a:cubicBezTo>
                    <a:pt x="2424" y="1743"/>
                    <a:pt x="1073" y="2645"/>
                    <a:pt x="0" y="3865"/>
                  </a:cubicBezTo>
                  <a:cubicBezTo>
                    <a:pt x="30" y="4405"/>
                    <a:pt x="60" y="4918"/>
                    <a:pt x="129" y="5457"/>
                  </a:cubicBezTo>
                  <a:cubicBezTo>
                    <a:pt x="199" y="5882"/>
                    <a:pt x="298" y="6271"/>
                    <a:pt x="437" y="6687"/>
                  </a:cubicBezTo>
                  <a:cubicBezTo>
                    <a:pt x="566" y="7014"/>
                    <a:pt x="705" y="7377"/>
                    <a:pt x="835" y="7704"/>
                  </a:cubicBezTo>
                  <a:cubicBezTo>
                    <a:pt x="1272" y="8536"/>
                    <a:pt x="1778" y="9376"/>
                    <a:pt x="2216" y="10252"/>
                  </a:cubicBezTo>
                  <a:cubicBezTo>
                    <a:pt x="2693" y="11180"/>
                    <a:pt x="3120" y="12100"/>
                    <a:pt x="3696" y="13002"/>
                  </a:cubicBezTo>
                  <a:cubicBezTo>
                    <a:pt x="4074" y="13515"/>
                    <a:pt x="4441" y="14020"/>
                    <a:pt x="4878" y="14506"/>
                  </a:cubicBezTo>
                  <a:cubicBezTo>
                    <a:pt x="5316" y="14948"/>
                    <a:pt x="5783" y="15435"/>
                    <a:pt x="6259" y="15851"/>
                  </a:cubicBezTo>
                  <a:cubicBezTo>
                    <a:pt x="6866" y="16390"/>
                    <a:pt x="7501" y="16868"/>
                    <a:pt x="8167" y="17319"/>
                  </a:cubicBezTo>
                  <a:cubicBezTo>
                    <a:pt x="9816" y="18283"/>
                    <a:pt x="11396" y="19318"/>
                    <a:pt x="13125" y="20220"/>
                  </a:cubicBezTo>
                  <a:cubicBezTo>
                    <a:pt x="13761" y="20494"/>
                    <a:pt x="14367" y="20760"/>
                    <a:pt x="15003" y="21007"/>
                  </a:cubicBezTo>
                  <a:cubicBezTo>
                    <a:pt x="15778" y="21237"/>
                    <a:pt x="16513" y="21388"/>
                    <a:pt x="17288" y="21600"/>
                  </a:cubicBezTo>
                  <a:cubicBezTo>
                    <a:pt x="18123" y="21087"/>
                    <a:pt x="18838" y="20432"/>
                    <a:pt x="19335" y="19681"/>
                  </a:cubicBezTo>
                  <a:cubicBezTo>
                    <a:pt x="21093" y="17054"/>
                    <a:pt x="21600" y="14055"/>
                    <a:pt x="21222" y="11030"/>
                  </a:cubicBezTo>
                  <a:cubicBezTo>
                    <a:pt x="21093" y="9862"/>
                    <a:pt x="20924" y="8633"/>
                    <a:pt x="20487" y="7527"/>
                  </a:cubicBezTo>
                  <a:cubicBezTo>
                    <a:pt x="19941" y="6200"/>
                    <a:pt x="19206" y="5042"/>
                    <a:pt x="18262" y="3963"/>
                  </a:cubicBezTo>
                  <a:cubicBezTo>
                    <a:pt x="17596" y="3211"/>
                    <a:pt x="16851" y="2494"/>
                    <a:pt x="16046" y="1857"/>
                  </a:cubicBezTo>
                  <a:cubicBezTo>
                    <a:pt x="14973" y="1026"/>
                    <a:pt x="13592" y="575"/>
                    <a:pt x="12211" y="310"/>
                  </a:cubicBezTo>
                  <a:cubicBezTo>
                    <a:pt x="11267" y="106"/>
                    <a:pt x="10303" y="0"/>
                    <a:pt x="933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5" name="Google Shape;1446;p54"/>
            <p:cNvSpPr/>
            <p:nvPr/>
          </p:nvSpPr>
          <p:spPr>
            <a:xfrm>
              <a:off x="654301" y="234171"/>
              <a:ext cx="247613" cy="324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fill="norm" stroke="1" extrusionOk="0">
                  <a:moveTo>
                    <a:pt x="11793" y="6825"/>
                  </a:moveTo>
                  <a:cubicBezTo>
                    <a:pt x="13684" y="6825"/>
                    <a:pt x="15311" y="8067"/>
                    <a:pt x="15271" y="9543"/>
                  </a:cubicBezTo>
                  <a:cubicBezTo>
                    <a:pt x="15271" y="11026"/>
                    <a:pt x="13654" y="12213"/>
                    <a:pt x="11721" y="12213"/>
                  </a:cubicBezTo>
                  <a:cubicBezTo>
                    <a:pt x="9830" y="12213"/>
                    <a:pt x="8254" y="10972"/>
                    <a:pt x="8254" y="9496"/>
                  </a:cubicBezTo>
                  <a:cubicBezTo>
                    <a:pt x="8254" y="8012"/>
                    <a:pt x="9860" y="6825"/>
                    <a:pt x="11793" y="6825"/>
                  </a:cubicBezTo>
                  <a:close/>
                  <a:moveTo>
                    <a:pt x="14549" y="0"/>
                  </a:moveTo>
                  <a:cubicBezTo>
                    <a:pt x="14406" y="16"/>
                    <a:pt x="14274" y="16"/>
                    <a:pt x="14132" y="16"/>
                  </a:cubicBezTo>
                  <a:cubicBezTo>
                    <a:pt x="13999" y="16"/>
                    <a:pt x="13857" y="16"/>
                    <a:pt x="13725" y="23"/>
                  </a:cubicBezTo>
                  <a:cubicBezTo>
                    <a:pt x="12484" y="109"/>
                    <a:pt x="11172" y="367"/>
                    <a:pt x="9972" y="664"/>
                  </a:cubicBezTo>
                  <a:cubicBezTo>
                    <a:pt x="8386" y="1085"/>
                    <a:pt x="6871" y="1640"/>
                    <a:pt x="5518" y="2429"/>
                  </a:cubicBezTo>
                  <a:cubicBezTo>
                    <a:pt x="3911" y="3467"/>
                    <a:pt x="2599" y="4709"/>
                    <a:pt x="1735" y="6185"/>
                  </a:cubicBezTo>
                  <a:cubicBezTo>
                    <a:pt x="911" y="7590"/>
                    <a:pt x="189" y="9152"/>
                    <a:pt x="47" y="10706"/>
                  </a:cubicBezTo>
                  <a:cubicBezTo>
                    <a:pt x="-126" y="12292"/>
                    <a:pt x="189" y="13963"/>
                    <a:pt x="810" y="15470"/>
                  </a:cubicBezTo>
                  <a:cubicBezTo>
                    <a:pt x="1359" y="16766"/>
                    <a:pt x="2254" y="18062"/>
                    <a:pt x="3627" y="18929"/>
                  </a:cubicBezTo>
                  <a:cubicBezTo>
                    <a:pt x="6352" y="20647"/>
                    <a:pt x="10003" y="21600"/>
                    <a:pt x="13582" y="21600"/>
                  </a:cubicBezTo>
                  <a:cubicBezTo>
                    <a:pt x="13989" y="21600"/>
                    <a:pt x="14447" y="21577"/>
                    <a:pt x="14864" y="21553"/>
                  </a:cubicBezTo>
                  <a:cubicBezTo>
                    <a:pt x="16237" y="21467"/>
                    <a:pt x="17610" y="21077"/>
                    <a:pt x="18820" y="20491"/>
                  </a:cubicBezTo>
                  <a:cubicBezTo>
                    <a:pt x="19237" y="19804"/>
                    <a:pt x="19643" y="19148"/>
                    <a:pt x="20030" y="18453"/>
                  </a:cubicBezTo>
                  <a:cubicBezTo>
                    <a:pt x="20335" y="17820"/>
                    <a:pt x="20650" y="17188"/>
                    <a:pt x="20884" y="16524"/>
                  </a:cubicBezTo>
                  <a:cubicBezTo>
                    <a:pt x="21088" y="15782"/>
                    <a:pt x="21301" y="15048"/>
                    <a:pt x="21433" y="14283"/>
                  </a:cubicBezTo>
                  <a:cubicBezTo>
                    <a:pt x="21433" y="13986"/>
                    <a:pt x="21474" y="13721"/>
                    <a:pt x="21474" y="13432"/>
                  </a:cubicBezTo>
                  <a:cubicBezTo>
                    <a:pt x="21433" y="12799"/>
                    <a:pt x="21332" y="12135"/>
                    <a:pt x="21189" y="11503"/>
                  </a:cubicBezTo>
                  <a:cubicBezTo>
                    <a:pt x="20854" y="9996"/>
                    <a:pt x="20508" y="8457"/>
                    <a:pt x="20233" y="6927"/>
                  </a:cubicBezTo>
                  <a:cubicBezTo>
                    <a:pt x="20162" y="6739"/>
                    <a:pt x="20121" y="6528"/>
                    <a:pt x="20060" y="6318"/>
                  </a:cubicBezTo>
                  <a:cubicBezTo>
                    <a:pt x="19989" y="6161"/>
                    <a:pt x="19918" y="5982"/>
                    <a:pt x="19857" y="5818"/>
                  </a:cubicBezTo>
                  <a:cubicBezTo>
                    <a:pt x="19715" y="5630"/>
                    <a:pt x="19572" y="5420"/>
                    <a:pt x="19440" y="5240"/>
                  </a:cubicBezTo>
                  <a:cubicBezTo>
                    <a:pt x="18535" y="4123"/>
                    <a:pt x="17711" y="2967"/>
                    <a:pt x="16725" y="1929"/>
                  </a:cubicBezTo>
                  <a:cubicBezTo>
                    <a:pt x="15993" y="1273"/>
                    <a:pt x="15230" y="664"/>
                    <a:pt x="1454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6" name="Google Shape;1447;p54"/>
            <p:cNvSpPr/>
            <p:nvPr/>
          </p:nvSpPr>
          <p:spPr>
            <a:xfrm>
              <a:off x="324516" y="941026"/>
              <a:ext cx="310041" cy="8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72" y="0"/>
                  </a:moveTo>
                  <a:cubicBezTo>
                    <a:pt x="19198" y="0"/>
                    <a:pt x="18724" y="863"/>
                    <a:pt x="18316" y="1352"/>
                  </a:cubicBezTo>
                  <a:cubicBezTo>
                    <a:pt x="18283" y="1352"/>
                    <a:pt x="18283" y="1438"/>
                    <a:pt x="18283" y="1438"/>
                  </a:cubicBezTo>
                  <a:cubicBezTo>
                    <a:pt x="18120" y="1524"/>
                    <a:pt x="17981" y="1754"/>
                    <a:pt x="17818" y="1841"/>
                  </a:cubicBezTo>
                  <a:cubicBezTo>
                    <a:pt x="17818" y="1841"/>
                    <a:pt x="17785" y="1841"/>
                    <a:pt x="17785" y="1927"/>
                  </a:cubicBezTo>
                  <a:cubicBezTo>
                    <a:pt x="17654" y="2013"/>
                    <a:pt x="17540" y="2013"/>
                    <a:pt x="17401" y="2128"/>
                  </a:cubicBezTo>
                  <a:lnTo>
                    <a:pt x="17425" y="2128"/>
                  </a:lnTo>
                  <a:cubicBezTo>
                    <a:pt x="17344" y="2128"/>
                    <a:pt x="17262" y="2215"/>
                    <a:pt x="17180" y="2215"/>
                  </a:cubicBezTo>
                  <a:lnTo>
                    <a:pt x="17205" y="2215"/>
                  </a:lnTo>
                  <a:cubicBezTo>
                    <a:pt x="16600" y="2502"/>
                    <a:pt x="15963" y="2704"/>
                    <a:pt x="15359" y="2991"/>
                  </a:cubicBezTo>
                  <a:cubicBezTo>
                    <a:pt x="14297" y="3365"/>
                    <a:pt x="13226" y="3768"/>
                    <a:pt x="12140" y="3768"/>
                  </a:cubicBezTo>
                  <a:lnTo>
                    <a:pt x="12009" y="3768"/>
                  </a:lnTo>
                  <a:cubicBezTo>
                    <a:pt x="10784" y="3768"/>
                    <a:pt x="9599" y="3595"/>
                    <a:pt x="8382" y="3193"/>
                  </a:cubicBezTo>
                  <a:cubicBezTo>
                    <a:pt x="7246" y="2905"/>
                    <a:pt x="6086" y="2617"/>
                    <a:pt x="4951" y="1927"/>
                  </a:cubicBezTo>
                  <a:lnTo>
                    <a:pt x="3456" y="1035"/>
                  </a:lnTo>
                  <a:lnTo>
                    <a:pt x="3431" y="1150"/>
                  </a:lnTo>
                  <a:cubicBezTo>
                    <a:pt x="3243" y="949"/>
                    <a:pt x="3047" y="863"/>
                    <a:pt x="2851" y="863"/>
                  </a:cubicBezTo>
                  <a:lnTo>
                    <a:pt x="2818" y="863"/>
                  </a:lnTo>
                  <a:cubicBezTo>
                    <a:pt x="2639" y="690"/>
                    <a:pt x="2443" y="575"/>
                    <a:pt x="2255" y="575"/>
                  </a:cubicBezTo>
                  <a:cubicBezTo>
                    <a:pt x="1903" y="575"/>
                    <a:pt x="1569" y="920"/>
                    <a:pt x="1299" y="1754"/>
                  </a:cubicBezTo>
                  <a:cubicBezTo>
                    <a:pt x="972" y="2502"/>
                    <a:pt x="801" y="3509"/>
                    <a:pt x="637" y="4544"/>
                  </a:cubicBezTo>
                  <a:cubicBezTo>
                    <a:pt x="613" y="4746"/>
                    <a:pt x="613" y="4947"/>
                    <a:pt x="580" y="5120"/>
                  </a:cubicBezTo>
                  <a:cubicBezTo>
                    <a:pt x="335" y="7190"/>
                    <a:pt x="229" y="9348"/>
                    <a:pt x="278" y="11476"/>
                  </a:cubicBezTo>
                  <a:lnTo>
                    <a:pt x="278" y="11764"/>
                  </a:lnTo>
                  <a:cubicBezTo>
                    <a:pt x="163" y="13719"/>
                    <a:pt x="82" y="15761"/>
                    <a:pt x="0" y="17803"/>
                  </a:cubicBezTo>
                  <a:cubicBezTo>
                    <a:pt x="858" y="18695"/>
                    <a:pt x="1748" y="19270"/>
                    <a:pt x="2573" y="19730"/>
                  </a:cubicBezTo>
                  <a:cubicBezTo>
                    <a:pt x="3627" y="20536"/>
                    <a:pt x="4673" y="21025"/>
                    <a:pt x="5727" y="21312"/>
                  </a:cubicBezTo>
                  <a:cubicBezTo>
                    <a:pt x="6282" y="21485"/>
                    <a:pt x="6830" y="21600"/>
                    <a:pt x="7385" y="21600"/>
                  </a:cubicBezTo>
                  <a:cubicBezTo>
                    <a:pt x="7884" y="21600"/>
                    <a:pt x="8382" y="21485"/>
                    <a:pt x="8880" y="21485"/>
                  </a:cubicBezTo>
                  <a:lnTo>
                    <a:pt x="12140" y="21485"/>
                  </a:lnTo>
                  <a:cubicBezTo>
                    <a:pt x="13275" y="21399"/>
                    <a:pt x="14386" y="21025"/>
                    <a:pt x="15522" y="20708"/>
                  </a:cubicBezTo>
                  <a:cubicBezTo>
                    <a:pt x="16494" y="20536"/>
                    <a:pt x="17450" y="20334"/>
                    <a:pt x="18398" y="19730"/>
                  </a:cubicBezTo>
                  <a:cubicBezTo>
                    <a:pt x="19419" y="19069"/>
                    <a:pt x="20415" y="18091"/>
                    <a:pt x="21412" y="16941"/>
                  </a:cubicBezTo>
                  <a:cubicBezTo>
                    <a:pt x="21494" y="16826"/>
                    <a:pt x="21551" y="16711"/>
                    <a:pt x="21600" y="16624"/>
                  </a:cubicBezTo>
                  <a:cubicBezTo>
                    <a:pt x="21575" y="14611"/>
                    <a:pt x="21526" y="12540"/>
                    <a:pt x="21469" y="10498"/>
                  </a:cubicBezTo>
                  <a:lnTo>
                    <a:pt x="21469" y="6874"/>
                  </a:lnTo>
                  <a:cubicBezTo>
                    <a:pt x="21469" y="5609"/>
                    <a:pt x="21494" y="4544"/>
                    <a:pt x="21355" y="3365"/>
                  </a:cubicBezTo>
                  <a:cubicBezTo>
                    <a:pt x="21167" y="1841"/>
                    <a:pt x="20808" y="460"/>
                    <a:pt x="20334" y="86"/>
                  </a:cubicBezTo>
                  <a:cubicBezTo>
                    <a:pt x="20309" y="58"/>
                    <a:pt x="20277" y="29"/>
                    <a:pt x="20252" y="29"/>
                  </a:cubicBezTo>
                  <a:cubicBezTo>
                    <a:pt x="20195" y="29"/>
                    <a:pt x="20146" y="86"/>
                    <a:pt x="20105" y="86"/>
                  </a:cubicBezTo>
                  <a:cubicBezTo>
                    <a:pt x="19942" y="0"/>
                    <a:pt x="19811" y="0"/>
                    <a:pt x="19672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" name="Google Shape;1448;p54"/>
            <p:cNvSpPr/>
            <p:nvPr/>
          </p:nvSpPr>
          <p:spPr>
            <a:xfrm>
              <a:off x="371068" y="1072360"/>
              <a:ext cx="80920" cy="8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49" y="0"/>
                    <a:pt x="93" y="4845"/>
                    <a:pt x="0" y="10691"/>
                  </a:cubicBezTo>
                  <a:cubicBezTo>
                    <a:pt x="0" y="16630"/>
                    <a:pt x="4824" y="21600"/>
                    <a:pt x="10644" y="21600"/>
                  </a:cubicBezTo>
                  <a:cubicBezTo>
                    <a:pt x="16527" y="21600"/>
                    <a:pt x="21476" y="16817"/>
                    <a:pt x="21476" y="10909"/>
                  </a:cubicBezTo>
                  <a:cubicBezTo>
                    <a:pt x="21600" y="5095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8" name="Google Shape;1449;p54"/>
            <p:cNvSpPr/>
            <p:nvPr/>
          </p:nvSpPr>
          <p:spPr>
            <a:xfrm>
              <a:off x="480231" y="1068373"/>
              <a:ext cx="81037" cy="8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18" y="0"/>
                  </a:moveTo>
                  <a:cubicBezTo>
                    <a:pt x="4913" y="0"/>
                    <a:pt x="2" y="4783"/>
                    <a:pt x="2" y="10691"/>
                  </a:cubicBezTo>
                  <a:cubicBezTo>
                    <a:pt x="-122" y="16630"/>
                    <a:pt x="4820" y="21600"/>
                    <a:pt x="10600" y="21600"/>
                  </a:cubicBezTo>
                  <a:cubicBezTo>
                    <a:pt x="16505" y="21600"/>
                    <a:pt x="21478" y="16849"/>
                    <a:pt x="21478" y="10909"/>
                  </a:cubicBezTo>
                  <a:cubicBezTo>
                    <a:pt x="21478" y="4970"/>
                    <a:pt x="16630" y="0"/>
                    <a:pt x="10818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9" name="Google Shape;1450;p54"/>
            <p:cNvSpPr/>
            <p:nvPr/>
          </p:nvSpPr>
          <p:spPr>
            <a:xfrm>
              <a:off x="749473" y="336659"/>
              <a:ext cx="80920" cy="80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18" y="0"/>
                    <a:pt x="0" y="4758"/>
                    <a:pt x="0" y="10706"/>
                  </a:cubicBezTo>
                  <a:cubicBezTo>
                    <a:pt x="0" y="16623"/>
                    <a:pt x="4824" y="21600"/>
                    <a:pt x="10613" y="21600"/>
                  </a:cubicBezTo>
                  <a:cubicBezTo>
                    <a:pt x="16527" y="21600"/>
                    <a:pt x="21476" y="16842"/>
                    <a:pt x="21476" y="10894"/>
                  </a:cubicBezTo>
                  <a:cubicBezTo>
                    <a:pt x="21600" y="4977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0" name="Google Shape;1452;p54"/>
            <p:cNvSpPr/>
            <p:nvPr/>
          </p:nvSpPr>
          <p:spPr>
            <a:xfrm>
              <a:off x="0" y="0"/>
              <a:ext cx="983086" cy="132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600" fill="norm" stroke="1" extrusionOk="0">
                  <a:moveTo>
                    <a:pt x="1813" y="7550"/>
                  </a:moveTo>
                  <a:cubicBezTo>
                    <a:pt x="1813" y="7565"/>
                    <a:pt x="1811" y="7581"/>
                    <a:pt x="1811" y="7596"/>
                  </a:cubicBezTo>
                  <a:cubicBezTo>
                    <a:pt x="1811" y="7581"/>
                    <a:pt x="1813" y="7565"/>
                    <a:pt x="1813" y="7550"/>
                  </a:cubicBezTo>
                  <a:close/>
                  <a:moveTo>
                    <a:pt x="14867" y="12300"/>
                  </a:moveTo>
                  <a:cubicBezTo>
                    <a:pt x="14862" y="12302"/>
                    <a:pt x="14854" y="12304"/>
                    <a:pt x="14849" y="12308"/>
                  </a:cubicBezTo>
                  <a:cubicBezTo>
                    <a:pt x="14857" y="12304"/>
                    <a:pt x="14865" y="12304"/>
                    <a:pt x="14867" y="12300"/>
                  </a:cubicBezTo>
                  <a:close/>
                  <a:moveTo>
                    <a:pt x="14849" y="12308"/>
                  </a:moveTo>
                  <a:cubicBezTo>
                    <a:pt x="14844" y="12308"/>
                    <a:pt x="14841" y="12308"/>
                    <a:pt x="14839" y="12310"/>
                  </a:cubicBezTo>
                  <a:cubicBezTo>
                    <a:pt x="14841" y="12310"/>
                    <a:pt x="14844" y="12308"/>
                    <a:pt x="14849" y="12308"/>
                  </a:cubicBezTo>
                  <a:close/>
                  <a:moveTo>
                    <a:pt x="11264" y="1332"/>
                  </a:moveTo>
                  <a:cubicBezTo>
                    <a:pt x="11282" y="1332"/>
                    <a:pt x="11300" y="1332"/>
                    <a:pt x="11318" y="1334"/>
                  </a:cubicBezTo>
                  <a:cubicBezTo>
                    <a:pt x="11544" y="1380"/>
                    <a:pt x="11768" y="1399"/>
                    <a:pt x="12004" y="1418"/>
                  </a:cubicBezTo>
                  <a:cubicBezTo>
                    <a:pt x="12073" y="1431"/>
                    <a:pt x="12153" y="1431"/>
                    <a:pt x="12230" y="1431"/>
                  </a:cubicBezTo>
                  <a:lnTo>
                    <a:pt x="12282" y="1431"/>
                  </a:lnTo>
                  <a:cubicBezTo>
                    <a:pt x="12526" y="1445"/>
                    <a:pt x="12770" y="1451"/>
                    <a:pt x="13004" y="1472"/>
                  </a:cubicBezTo>
                  <a:cubicBezTo>
                    <a:pt x="13145" y="1483"/>
                    <a:pt x="13284" y="1496"/>
                    <a:pt x="13423" y="1515"/>
                  </a:cubicBezTo>
                  <a:cubicBezTo>
                    <a:pt x="13518" y="1534"/>
                    <a:pt x="13616" y="1567"/>
                    <a:pt x="13711" y="1594"/>
                  </a:cubicBezTo>
                  <a:cubicBezTo>
                    <a:pt x="14014" y="1683"/>
                    <a:pt x="14302" y="1786"/>
                    <a:pt x="14587" y="1902"/>
                  </a:cubicBezTo>
                  <a:cubicBezTo>
                    <a:pt x="15371" y="2232"/>
                    <a:pt x="16137" y="2587"/>
                    <a:pt x="16862" y="2981"/>
                  </a:cubicBezTo>
                  <a:cubicBezTo>
                    <a:pt x="17062" y="3090"/>
                    <a:pt x="17252" y="3206"/>
                    <a:pt x="17443" y="3330"/>
                  </a:cubicBezTo>
                  <a:cubicBezTo>
                    <a:pt x="17610" y="3458"/>
                    <a:pt x="17774" y="3593"/>
                    <a:pt x="17931" y="3736"/>
                  </a:cubicBezTo>
                  <a:cubicBezTo>
                    <a:pt x="17957" y="3761"/>
                    <a:pt x="17982" y="3786"/>
                    <a:pt x="18018" y="3806"/>
                  </a:cubicBezTo>
                  <a:cubicBezTo>
                    <a:pt x="18190" y="3969"/>
                    <a:pt x="18383" y="4117"/>
                    <a:pt x="18568" y="4277"/>
                  </a:cubicBezTo>
                  <a:cubicBezTo>
                    <a:pt x="18818" y="4531"/>
                    <a:pt x="19026" y="4813"/>
                    <a:pt x="19255" y="5085"/>
                  </a:cubicBezTo>
                  <a:cubicBezTo>
                    <a:pt x="19288" y="5129"/>
                    <a:pt x="19324" y="5181"/>
                    <a:pt x="19360" y="5227"/>
                  </a:cubicBezTo>
                  <a:cubicBezTo>
                    <a:pt x="19375" y="5267"/>
                    <a:pt x="19393" y="5310"/>
                    <a:pt x="19411" y="5349"/>
                  </a:cubicBezTo>
                  <a:cubicBezTo>
                    <a:pt x="19427" y="5400"/>
                    <a:pt x="19437" y="5451"/>
                    <a:pt x="19455" y="5497"/>
                  </a:cubicBezTo>
                  <a:cubicBezTo>
                    <a:pt x="19524" y="5871"/>
                    <a:pt x="19612" y="6246"/>
                    <a:pt x="19697" y="6614"/>
                  </a:cubicBezTo>
                  <a:cubicBezTo>
                    <a:pt x="19733" y="6769"/>
                    <a:pt x="19758" y="6931"/>
                    <a:pt x="19769" y="7085"/>
                  </a:cubicBezTo>
                  <a:cubicBezTo>
                    <a:pt x="19769" y="7156"/>
                    <a:pt x="19758" y="7220"/>
                    <a:pt x="19758" y="7293"/>
                  </a:cubicBezTo>
                  <a:cubicBezTo>
                    <a:pt x="19725" y="7480"/>
                    <a:pt x="19671" y="7659"/>
                    <a:pt x="19620" y="7840"/>
                  </a:cubicBezTo>
                  <a:cubicBezTo>
                    <a:pt x="19560" y="8002"/>
                    <a:pt x="19481" y="8156"/>
                    <a:pt x="19404" y="8311"/>
                  </a:cubicBezTo>
                  <a:cubicBezTo>
                    <a:pt x="19306" y="8480"/>
                    <a:pt x="19203" y="8640"/>
                    <a:pt x="19098" y="8808"/>
                  </a:cubicBezTo>
                  <a:cubicBezTo>
                    <a:pt x="18854" y="9208"/>
                    <a:pt x="18602" y="9609"/>
                    <a:pt x="18306" y="9990"/>
                  </a:cubicBezTo>
                  <a:cubicBezTo>
                    <a:pt x="18044" y="10312"/>
                    <a:pt x="17756" y="10623"/>
                    <a:pt x="17453" y="10926"/>
                  </a:cubicBezTo>
                  <a:cubicBezTo>
                    <a:pt x="17314" y="11061"/>
                    <a:pt x="17175" y="11204"/>
                    <a:pt x="17018" y="11326"/>
                  </a:cubicBezTo>
                  <a:cubicBezTo>
                    <a:pt x="16964" y="11364"/>
                    <a:pt x="16913" y="11402"/>
                    <a:pt x="16851" y="11435"/>
                  </a:cubicBezTo>
                  <a:cubicBezTo>
                    <a:pt x="16808" y="11461"/>
                    <a:pt x="16756" y="11486"/>
                    <a:pt x="16705" y="11507"/>
                  </a:cubicBezTo>
                  <a:cubicBezTo>
                    <a:pt x="16443" y="11618"/>
                    <a:pt x="16173" y="11719"/>
                    <a:pt x="15913" y="11841"/>
                  </a:cubicBezTo>
                  <a:cubicBezTo>
                    <a:pt x="15695" y="11946"/>
                    <a:pt x="15487" y="12056"/>
                    <a:pt x="15258" y="12151"/>
                  </a:cubicBezTo>
                  <a:cubicBezTo>
                    <a:pt x="15122" y="12216"/>
                    <a:pt x="14980" y="12262"/>
                    <a:pt x="14834" y="12313"/>
                  </a:cubicBezTo>
                  <a:cubicBezTo>
                    <a:pt x="14834" y="12312"/>
                    <a:pt x="14836" y="12312"/>
                    <a:pt x="14839" y="12310"/>
                  </a:cubicBezTo>
                  <a:cubicBezTo>
                    <a:pt x="14831" y="12312"/>
                    <a:pt x="14824" y="12313"/>
                    <a:pt x="14816" y="12313"/>
                  </a:cubicBezTo>
                  <a:cubicBezTo>
                    <a:pt x="14808" y="12315"/>
                    <a:pt x="14803" y="12319"/>
                    <a:pt x="14795" y="12321"/>
                  </a:cubicBezTo>
                  <a:cubicBezTo>
                    <a:pt x="14798" y="12321"/>
                    <a:pt x="14798" y="12321"/>
                    <a:pt x="14798" y="12319"/>
                  </a:cubicBezTo>
                  <a:cubicBezTo>
                    <a:pt x="14459" y="12430"/>
                    <a:pt x="14109" y="12519"/>
                    <a:pt x="13744" y="12603"/>
                  </a:cubicBezTo>
                  <a:cubicBezTo>
                    <a:pt x="13387" y="12676"/>
                    <a:pt x="13014" y="12733"/>
                    <a:pt x="12647" y="12779"/>
                  </a:cubicBezTo>
                  <a:cubicBezTo>
                    <a:pt x="12248" y="12817"/>
                    <a:pt x="11847" y="12836"/>
                    <a:pt x="11454" y="12849"/>
                  </a:cubicBezTo>
                  <a:cubicBezTo>
                    <a:pt x="11351" y="12849"/>
                    <a:pt x="11256" y="12841"/>
                    <a:pt x="11153" y="12841"/>
                  </a:cubicBezTo>
                  <a:cubicBezTo>
                    <a:pt x="11063" y="12836"/>
                    <a:pt x="10976" y="12836"/>
                    <a:pt x="10891" y="12836"/>
                  </a:cubicBezTo>
                  <a:cubicBezTo>
                    <a:pt x="10847" y="12830"/>
                    <a:pt x="10811" y="12830"/>
                    <a:pt x="10768" y="12830"/>
                  </a:cubicBezTo>
                  <a:cubicBezTo>
                    <a:pt x="10454" y="12803"/>
                    <a:pt x="10141" y="12765"/>
                    <a:pt x="9827" y="12725"/>
                  </a:cubicBezTo>
                  <a:cubicBezTo>
                    <a:pt x="9804" y="12725"/>
                    <a:pt x="9768" y="12725"/>
                    <a:pt x="9742" y="12719"/>
                  </a:cubicBezTo>
                  <a:cubicBezTo>
                    <a:pt x="9498" y="12693"/>
                    <a:pt x="9246" y="12668"/>
                    <a:pt x="9002" y="12643"/>
                  </a:cubicBezTo>
                  <a:cubicBezTo>
                    <a:pt x="8419" y="12576"/>
                    <a:pt x="7835" y="12533"/>
                    <a:pt x="7270" y="12435"/>
                  </a:cubicBezTo>
                  <a:cubicBezTo>
                    <a:pt x="6930" y="12365"/>
                    <a:pt x="6609" y="12287"/>
                    <a:pt x="6278" y="12216"/>
                  </a:cubicBezTo>
                  <a:cubicBezTo>
                    <a:pt x="6077" y="12170"/>
                    <a:pt x="5887" y="12138"/>
                    <a:pt x="5686" y="12089"/>
                  </a:cubicBezTo>
                  <a:cubicBezTo>
                    <a:pt x="5522" y="12035"/>
                    <a:pt x="5365" y="11978"/>
                    <a:pt x="5201" y="11919"/>
                  </a:cubicBezTo>
                  <a:cubicBezTo>
                    <a:pt x="4753" y="11724"/>
                    <a:pt x="4345" y="11501"/>
                    <a:pt x="3918" y="11294"/>
                  </a:cubicBezTo>
                  <a:cubicBezTo>
                    <a:pt x="3746" y="11196"/>
                    <a:pt x="3581" y="11094"/>
                    <a:pt x="3425" y="10977"/>
                  </a:cubicBezTo>
                  <a:cubicBezTo>
                    <a:pt x="3301" y="10888"/>
                    <a:pt x="3180" y="10783"/>
                    <a:pt x="3067" y="10688"/>
                  </a:cubicBezTo>
                  <a:cubicBezTo>
                    <a:pt x="2954" y="10583"/>
                    <a:pt x="2859" y="10474"/>
                    <a:pt x="2762" y="10364"/>
                  </a:cubicBezTo>
                  <a:cubicBezTo>
                    <a:pt x="2612" y="10169"/>
                    <a:pt x="2502" y="9971"/>
                    <a:pt x="2379" y="9771"/>
                  </a:cubicBezTo>
                  <a:cubicBezTo>
                    <a:pt x="2265" y="9582"/>
                    <a:pt x="2134" y="9401"/>
                    <a:pt x="2021" y="9222"/>
                  </a:cubicBezTo>
                  <a:cubicBezTo>
                    <a:pt x="1988" y="9151"/>
                    <a:pt x="1952" y="9073"/>
                    <a:pt x="1919" y="9003"/>
                  </a:cubicBezTo>
                  <a:cubicBezTo>
                    <a:pt x="1883" y="8913"/>
                    <a:pt x="1857" y="8829"/>
                    <a:pt x="1839" y="8738"/>
                  </a:cubicBezTo>
                  <a:cubicBezTo>
                    <a:pt x="1821" y="8621"/>
                    <a:pt x="1813" y="8511"/>
                    <a:pt x="1805" y="8394"/>
                  </a:cubicBezTo>
                  <a:cubicBezTo>
                    <a:pt x="1795" y="8318"/>
                    <a:pt x="1787" y="8240"/>
                    <a:pt x="1777" y="8156"/>
                  </a:cubicBezTo>
                  <a:cubicBezTo>
                    <a:pt x="1785" y="7983"/>
                    <a:pt x="1793" y="7807"/>
                    <a:pt x="1808" y="7628"/>
                  </a:cubicBezTo>
                  <a:cubicBezTo>
                    <a:pt x="1859" y="7272"/>
                    <a:pt x="1911" y="6919"/>
                    <a:pt x="1962" y="6563"/>
                  </a:cubicBezTo>
                  <a:cubicBezTo>
                    <a:pt x="1988" y="6414"/>
                    <a:pt x="2021" y="6265"/>
                    <a:pt x="2068" y="6119"/>
                  </a:cubicBezTo>
                  <a:cubicBezTo>
                    <a:pt x="2160" y="5871"/>
                    <a:pt x="2276" y="5633"/>
                    <a:pt x="2404" y="5394"/>
                  </a:cubicBezTo>
                  <a:cubicBezTo>
                    <a:pt x="2630" y="4986"/>
                    <a:pt x="2882" y="4594"/>
                    <a:pt x="3162" y="4207"/>
                  </a:cubicBezTo>
                  <a:cubicBezTo>
                    <a:pt x="3309" y="4026"/>
                    <a:pt x="3458" y="3858"/>
                    <a:pt x="3615" y="3690"/>
                  </a:cubicBezTo>
                  <a:cubicBezTo>
                    <a:pt x="3874" y="3431"/>
                    <a:pt x="4155" y="3193"/>
                    <a:pt x="4450" y="2954"/>
                  </a:cubicBezTo>
                  <a:cubicBezTo>
                    <a:pt x="4643" y="2827"/>
                    <a:pt x="4833" y="2695"/>
                    <a:pt x="5034" y="2573"/>
                  </a:cubicBezTo>
                  <a:cubicBezTo>
                    <a:pt x="5103" y="2535"/>
                    <a:pt x="5180" y="2497"/>
                    <a:pt x="5260" y="2457"/>
                  </a:cubicBezTo>
                  <a:cubicBezTo>
                    <a:pt x="5501" y="2324"/>
                    <a:pt x="5746" y="2186"/>
                    <a:pt x="6008" y="2059"/>
                  </a:cubicBezTo>
                  <a:cubicBezTo>
                    <a:pt x="6193" y="1980"/>
                    <a:pt x="6373" y="1910"/>
                    <a:pt x="6565" y="1843"/>
                  </a:cubicBezTo>
                  <a:cubicBezTo>
                    <a:pt x="6828" y="1767"/>
                    <a:pt x="7095" y="1702"/>
                    <a:pt x="7365" y="1637"/>
                  </a:cubicBezTo>
                  <a:cubicBezTo>
                    <a:pt x="7853" y="1534"/>
                    <a:pt x="8334" y="1456"/>
                    <a:pt x="8827" y="1386"/>
                  </a:cubicBezTo>
                  <a:cubicBezTo>
                    <a:pt x="9089" y="1367"/>
                    <a:pt x="9341" y="1348"/>
                    <a:pt x="9603" y="1334"/>
                  </a:cubicBezTo>
                  <a:cubicBezTo>
                    <a:pt x="9932" y="1334"/>
                    <a:pt x="10267" y="1332"/>
                    <a:pt x="10601" y="1332"/>
                  </a:cubicBezTo>
                  <a:cubicBezTo>
                    <a:pt x="10768" y="1332"/>
                    <a:pt x="10935" y="1332"/>
                    <a:pt x="11099" y="1334"/>
                  </a:cubicBezTo>
                  <a:lnTo>
                    <a:pt x="11161" y="1334"/>
                  </a:lnTo>
                  <a:cubicBezTo>
                    <a:pt x="11194" y="1334"/>
                    <a:pt x="11230" y="1332"/>
                    <a:pt x="11264" y="1332"/>
                  </a:cubicBezTo>
                  <a:close/>
                  <a:moveTo>
                    <a:pt x="16990" y="12899"/>
                  </a:moveTo>
                  <a:cubicBezTo>
                    <a:pt x="16980" y="12904"/>
                    <a:pt x="16967" y="12908"/>
                    <a:pt x="16957" y="12914"/>
                  </a:cubicBezTo>
                  <a:cubicBezTo>
                    <a:pt x="16967" y="12910"/>
                    <a:pt x="16980" y="12904"/>
                    <a:pt x="16990" y="12899"/>
                  </a:cubicBezTo>
                  <a:close/>
                  <a:moveTo>
                    <a:pt x="13302" y="15297"/>
                  </a:moveTo>
                  <a:cubicBezTo>
                    <a:pt x="13346" y="15297"/>
                    <a:pt x="13387" y="15297"/>
                    <a:pt x="13438" y="15302"/>
                  </a:cubicBezTo>
                  <a:cubicBezTo>
                    <a:pt x="13451" y="15302"/>
                    <a:pt x="13466" y="15298"/>
                    <a:pt x="13484" y="15298"/>
                  </a:cubicBezTo>
                  <a:cubicBezTo>
                    <a:pt x="13492" y="15298"/>
                    <a:pt x="13502" y="15300"/>
                    <a:pt x="13510" y="15302"/>
                  </a:cubicBezTo>
                  <a:cubicBezTo>
                    <a:pt x="13659" y="15327"/>
                    <a:pt x="13772" y="15418"/>
                    <a:pt x="13831" y="15520"/>
                  </a:cubicBezTo>
                  <a:cubicBezTo>
                    <a:pt x="13875" y="15598"/>
                    <a:pt x="13867" y="15668"/>
                    <a:pt x="13867" y="15752"/>
                  </a:cubicBezTo>
                  <a:lnTo>
                    <a:pt x="13867" y="15992"/>
                  </a:lnTo>
                  <a:cubicBezTo>
                    <a:pt x="13885" y="16128"/>
                    <a:pt x="13901" y="16265"/>
                    <a:pt x="13909" y="16398"/>
                  </a:cubicBezTo>
                  <a:cubicBezTo>
                    <a:pt x="13909" y="16444"/>
                    <a:pt x="13919" y="16495"/>
                    <a:pt x="13919" y="16541"/>
                  </a:cubicBezTo>
                  <a:cubicBezTo>
                    <a:pt x="13929" y="16940"/>
                    <a:pt x="13937" y="17332"/>
                    <a:pt x="13944" y="17734"/>
                  </a:cubicBezTo>
                  <a:cubicBezTo>
                    <a:pt x="13944" y="17959"/>
                    <a:pt x="13926" y="18186"/>
                    <a:pt x="13893" y="18413"/>
                  </a:cubicBezTo>
                  <a:cubicBezTo>
                    <a:pt x="13849" y="18689"/>
                    <a:pt x="13788" y="18968"/>
                    <a:pt x="13711" y="19238"/>
                  </a:cubicBezTo>
                  <a:cubicBezTo>
                    <a:pt x="13675" y="19330"/>
                    <a:pt x="13639" y="19414"/>
                    <a:pt x="13587" y="19503"/>
                  </a:cubicBezTo>
                  <a:cubicBezTo>
                    <a:pt x="13572" y="19530"/>
                    <a:pt x="13554" y="19562"/>
                    <a:pt x="13536" y="19595"/>
                  </a:cubicBezTo>
                  <a:cubicBezTo>
                    <a:pt x="13536" y="19595"/>
                    <a:pt x="13528" y="19595"/>
                    <a:pt x="13528" y="19600"/>
                  </a:cubicBezTo>
                  <a:lnTo>
                    <a:pt x="13528" y="19606"/>
                  </a:lnTo>
                  <a:cubicBezTo>
                    <a:pt x="13518" y="19620"/>
                    <a:pt x="13502" y="19633"/>
                    <a:pt x="13492" y="19646"/>
                  </a:cubicBezTo>
                  <a:cubicBezTo>
                    <a:pt x="13466" y="19663"/>
                    <a:pt x="13438" y="19690"/>
                    <a:pt x="13415" y="19711"/>
                  </a:cubicBezTo>
                  <a:cubicBezTo>
                    <a:pt x="13346" y="19763"/>
                    <a:pt x="13274" y="19801"/>
                    <a:pt x="13204" y="19844"/>
                  </a:cubicBezTo>
                  <a:cubicBezTo>
                    <a:pt x="13153" y="19871"/>
                    <a:pt x="13101" y="19896"/>
                    <a:pt x="13058" y="19923"/>
                  </a:cubicBezTo>
                  <a:cubicBezTo>
                    <a:pt x="12960" y="19961"/>
                    <a:pt x="12865" y="20001"/>
                    <a:pt x="12760" y="20039"/>
                  </a:cubicBezTo>
                  <a:cubicBezTo>
                    <a:pt x="12667" y="20071"/>
                    <a:pt x="12562" y="20098"/>
                    <a:pt x="12459" y="20123"/>
                  </a:cubicBezTo>
                  <a:cubicBezTo>
                    <a:pt x="12292" y="20155"/>
                    <a:pt x="12125" y="20182"/>
                    <a:pt x="11960" y="20207"/>
                  </a:cubicBezTo>
                  <a:cubicBezTo>
                    <a:pt x="11611" y="20239"/>
                    <a:pt x="11256" y="20266"/>
                    <a:pt x="10909" y="20283"/>
                  </a:cubicBezTo>
                  <a:cubicBezTo>
                    <a:pt x="10811" y="20283"/>
                    <a:pt x="10724" y="20277"/>
                    <a:pt x="10629" y="20277"/>
                  </a:cubicBezTo>
                  <a:cubicBezTo>
                    <a:pt x="10560" y="20277"/>
                    <a:pt x="10482" y="20271"/>
                    <a:pt x="10403" y="20271"/>
                  </a:cubicBezTo>
                  <a:cubicBezTo>
                    <a:pt x="9907" y="20266"/>
                    <a:pt x="9403" y="20245"/>
                    <a:pt x="8907" y="20214"/>
                  </a:cubicBezTo>
                  <a:lnTo>
                    <a:pt x="8889" y="20214"/>
                  </a:lnTo>
                  <a:cubicBezTo>
                    <a:pt x="8776" y="20201"/>
                    <a:pt x="8670" y="20188"/>
                    <a:pt x="8557" y="20167"/>
                  </a:cubicBezTo>
                  <a:cubicBezTo>
                    <a:pt x="8478" y="20155"/>
                    <a:pt x="8393" y="20128"/>
                    <a:pt x="8313" y="20109"/>
                  </a:cubicBezTo>
                  <a:cubicBezTo>
                    <a:pt x="8236" y="20090"/>
                    <a:pt x="8156" y="20077"/>
                    <a:pt x="8087" y="20050"/>
                  </a:cubicBezTo>
                  <a:cubicBezTo>
                    <a:pt x="7976" y="20026"/>
                    <a:pt x="7871" y="19987"/>
                    <a:pt x="7766" y="19949"/>
                  </a:cubicBezTo>
                  <a:cubicBezTo>
                    <a:pt x="7722" y="19923"/>
                    <a:pt x="7678" y="19911"/>
                    <a:pt x="7642" y="19885"/>
                  </a:cubicBezTo>
                  <a:cubicBezTo>
                    <a:pt x="7591" y="19858"/>
                    <a:pt x="7550" y="19827"/>
                    <a:pt x="7506" y="19801"/>
                  </a:cubicBezTo>
                  <a:cubicBezTo>
                    <a:pt x="7419" y="19736"/>
                    <a:pt x="7342" y="19671"/>
                    <a:pt x="7270" y="19606"/>
                  </a:cubicBezTo>
                  <a:cubicBezTo>
                    <a:pt x="7226" y="19562"/>
                    <a:pt x="7185" y="19522"/>
                    <a:pt x="7149" y="19479"/>
                  </a:cubicBezTo>
                  <a:cubicBezTo>
                    <a:pt x="7095" y="19414"/>
                    <a:pt x="7051" y="19341"/>
                    <a:pt x="7008" y="19271"/>
                  </a:cubicBezTo>
                  <a:cubicBezTo>
                    <a:pt x="6964" y="19200"/>
                    <a:pt x="6930" y="19122"/>
                    <a:pt x="6894" y="19044"/>
                  </a:cubicBezTo>
                  <a:cubicBezTo>
                    <a:pt x="6887" y="19006"/>
                    <a:pt x="6871" y="18968"/>
                    <a:pt x="6861" y="18922"/>
                  </a:cubicBezTo>
                  <a:cubicBezTo>
                    <a:pt x="6851" y="18884"/>
                    <a:pt x="6835" y="18851"/>
                    <a:pt x="6828" y="18806"/>
                  </a:cubicBezTo>
                  <a:cubicBezTo>
                    <a:pt x="6807" y="18716"/>
                    <a:pt x="6799" y="18626"/>
                    <a:pt x="6792" y="18529"/>
                  </a:cubicBezTo>
                  <a:cubicBezTo>
                    <a:pt x="6792" y="18335"/>
                    <a:pt x="6799" y="18140"/>
                    <a:pt x="6828" y="17948"/>
                  </a:cubicBezTo>
                  <a:cubicBezTo>
                    <a:pt x="6887" y="17626"/>
                    <a:pt x="6956" y="17309"/>
                    <a:pt x="7018" y="16985"/>
                  </a:cubicBezTo>
                  <a:cubicBezTo>
                    <a:pt x="7051" y="16812"/>
                    <a:pt x="7087" y="16644"/>
                    <a:pt x="7113" y="16476"/>
                  </a:cubicBezTo>
                  <a:cubicBezTo>
                    <a:pt x="7139" y="16341"/>
                    <a:pt x="7164" y="16206"/>
                    <a:pt x="7200" y="16076"/>
                  </a:cubicBezTo>
                  <a:lnTo>
                    <a:pt x="7200" y="16057"/>
                  </a:lnTo>
                  <a:cubicBezTo>
                    <a:pt x="7185" y="15916"/>
                    <a:pt x="7218" y="15773"/>
                    <a:pt x="7295" y="15636"/>
                  </a:cubicBezTo>
                  <a:cubicBezTo>
                    <a:pt x="7306" y="15624"/>
                    <a:pt x="7306" y="15611"/>
                    <a:pt x="7313" y="15598"/>
                  </a:cubicBezTo>
                  <a:cubicBezTo>
                    <a:pt x="7365" y="15529"/>
                    <a:pt x="7419" y="15462"/>
                    <a:pt x="7522" y="15413"/>
                  </a:cubicBezTo>
                  <a:cubicBezTo>
                    <a:pt x="7606" y="15358"/>
                    <a:pt x="7712" y="15335"/>
                    <a:pt x="7822" y="15335"/>
                  </a:cubicBezTo>
                  <a:cubicBezTo>
                    <a:pt x="7881" y="15335"/>
                    <a:pt x="7943" y="15342"/>
                    <a:pt x="8000" y="15354"/>
                  </a:cubicBezTo>
                  <a:lnTo>
                    <a:pt x="8010" y="15354"/>
                  </a:lnTo>
                  <a:cubicBezTo>
                    <a:pt x="8072" y="15354"/>
                    <a:pt x="8133" y="15359"/>
                    <a:pt x="8192" y="15373"/>
                  </a:cubicBezTo>
                  <a:lnTo>
                    <a:pt x="8200" y="15365"/>
                  </a:lnTo>
                  <a:lnTo>
                    <a:pt x="8670" y="15424"/>
                  </a:lnTo>
                  <a:cubicBezTo>
                    <a:pt x="9028" y="15470"/>
                    <a:pt x="9393" y="15489"/>
                    <a:pt x="9750" y="15508"/>
                  </a:cubicBezTo>
                  <a:cubicBezTo>
                    <a:pt x="10133" y="15535"/>
                    <a:pt x="10506" y="15546"/>
                    <a:pt x="10891" y="15546"/>
                  </a:cubicBezTo>
                  <a:lnTo>
                    <a:pt x="10932" y="15546"/>
                  </a:lnTo>
                  <a:cubicBezTo>
                    <a:pt x="11274" y="15546"/>
                    <a:pt x="11611" y="15520"/>
                    <a:pt x="11945" y="15495"/>
                  </a:cubicBezTo>
                  <a:cubicBezTo>
                    <a:pt x="12135" y="15476"/>
                    <a:pt x="12336" y="15462"/>
                    <a:pt x="12526" y="15443"/>
                  </a:cubicBezTo>
                  <a:lnTo>
                    <a:pt x="12518" y="15443"/>
                  </a:lnTo>
                  <a:cubicBezTo>
                    <a:pt x="12544" y="15443"/>
                    <a:pt x="12569" y="15438"/>
                    <a:pt x="12595" y="15438"/>
                  </a:cubicBezTo>
                  <a:lnTo>
                    <a:pt x="12587" y="15438"/>
                  </a:lnTo>
                  <a:cubicBezTo>
                    <a:pt x="12631" y="15430"/>
                    <a:pt x="12667" y="15430"/>
                    <a:pt x="12708" y="15424"/>
                  </a:cubicBezTo>
                  <a:cubicBezTo>
                    <a:pt x="12708" y="15418"/>
                    <a:pt x="12719" y="15418"/>
                    <a:pt x="12719" y="15418"/>
                  </a:cubicBezTo>
                  <a:cubicBezTo>
                    <a:pt x="12770" y="15413"/>
                    <a:pt x="12814" y="15398"/>
                    <a:pt x="12865" y="15392"/>
                  </a:cubicBezTo>
                  <a:cubicBezTo>
                    <a:pt x="12865" y="15392"/>
                    <a:pt x="12865" y="15386"/>
                    <a:pt x="12875" y="15386"/>
                  </a:cubicBezTo>
                  <a:cubicBezTo>
                    <a:pt x="13004" y="15354"/>
                    <a:pt x="13153" y="15297"/>
                    <a:pt x="13302" y="15297"/>
                  </a:cubicBezTo>
                  <a:close/>
                  <a:moveTo>
                    <a:pt x="11369" y="0"/>
                  </a:moveTo>
                  <a:cubicBezTo>
                    <a:pt x="11318" y="0"/>
                    <a:pt x="11264" y="4"/>
                    <a:pt x="11212" y="11"/>
                  </a:cubicBezTo>
                  <a:cubicBezTo>
                    <a:pt x="10976" y="11"/>
                    <a:pt x="10734" y="11"/>
                    <a:pt x="10490" y="17"/>
                  </a:cubicBezTo>
                  <a:cubicBezTo>
                    <a:pt x="9819" y="25"/>
                    <a:pt x="9148" y="6"/>
                    <a:pt x="8488" y="95"/>
                  </a:cubicBezTo>
                  <a:cubicBezTo>
                    <a:pt x="8028" y="154"/>
                    <a:pt x="7576" y="223"/>
                    <a:pt x="7131" y="315"/>
                  </a:cubicBezTo>
                  <a:cubicBezTo>
                    <a:pt x="6486" y="450"/>
                    <a:pt x="5843" y="604"/>
                    <a:pt x="5267" y="858"/>
                  </a:cubicBezTo>
                  <a:cubicBezTo>
                    <a:pt x="4797" y="1064"/>
                    <a:pt x="4337" y="1296"/>
                    <a:pt x="3910" y="1553"/>
                  </a:cubicBezTo>
                  <a:cubicBezTo>
                    <a:pt x="3527" y="1780"/>
                    <a:pt x="3180" y="2024"/>
                    <a:pt x="2849" y="2297"/>
                  </a:cubicBezTo>
                  <a:cubicBezTo>
                    <a:pt x="2196" y="2819"/>
                    <a:pt x="1690" y="3425"/>
                    <a:pt x="1255" y="4058"/>
                  </a:cubicBezTo>
                  <a:cubicBezTo>
                    <a:pt x="1047" y="4375"/>
                    <a:pt x="865" y="4697"/>
                    <a:pt x="690" y="5019"/>
                  </a:cubicBezTo>
                  <a:cubicBezTo>
                    <a:pt x="525" y="5349"/>
                    <a:pt x="361" y="5684"/>
                    <a:pt x="271" y="6040"/>
                  </a:cubicBezTo>
                  <a:cubicBezTo>
                    <a:pt x="220" y="6265"/>
                    <a:pt x="186" y="6490"/>
                    <a:pt x="150" y="6717"/>
                  </a:cubicBezTo>
                  <a:cubicBezTo>
                    <a:pt x="107" y="7047"/>
                    <a:pt x="55" y="7382"/>
                    <a:pt x="19" y="7712"/>
                  </a:cubicBezTo>
                  <a:cubicBezTo>
                    <a:pt x="-22" y="8124"/>
                    <a:pt x="4" y="8558"/>
                    <a:pt x="91" y="8957"/>
                  </a:cubicBezTo>
                  <a:cubicBezTo>
                    <a:pt x="160" y="9311"/>
                    <a:pt x="317" y="9633"/>
                    <a:pt x="533" y="9958"/>
                  </a:cubicBezTo>
                  <a:cubicBezTo>
                    <a:pt x="639" y="10131"/>
                    <a:pt x="752" y="10301"/>
                    <a:pt x="854" y="10468"/>
                  </a:cubicBezTo>
                  <a:cubicBezTo>
                    <a:pt x="1099" y="10855"/>
                    <a:pt x="1353" y="11229"/>
                    <a:pt x="1726" y="11559"/>
                  </a:cubicBezTo>
                  <a:cubicBezTo>
                    <a:pt x="2039" y="11824"/>
                    <a:pt x="2368" y="12073"/>
                    <a:pt x="2754" y="12287"/>
                  </a:cubicBezTo>
                  <a:cubicBezTo>
                    <a:pt x="3093" y="12475"/>
                    <a:pt x="3440" y="12649"/>
                    <a:pt x="3797" y="12824"/>
                  </a:cubicBezTo>
                  <a:cubicBezTo>
                    <a:pt x="4196" y="13030"/>
                    <a:pt x="4643" y="13211"/>
                    <a:pt x="5103" y="13333"/>
                  </a:cubicBezTo>
                  <a:cubicBezTo>
                    <a:pt x="5388" y="13411"/>
                    <a:pt x="5686" y="13469"/>
                    <a:pt x="5972" y="13528"/>
                  </a:cubicBezTo>
                  <a:cubicBezTo>
                    <a:pt x="5946" y="13714"/>
                    <a:pt x="5931" y="13901"/>
                    <a:pt x="5902" y="14088"/>
                  </a:cubicBezTo>
                  <a:cubicBezTo>
                    <a:pt x="5800" y="14643"/>
                    <a:pt x="5599" y="15192"/>
                    <a:pt x="5468" y="15746"/>
                  </a:cubicBezTo>
                  <a:cubicBezTo>
                    <a:pt x="5345" y="16303"/>
                    <a:pt x="5242" y="16858"/>
                    <a:pt x="5136" y="17412"/>
                  </a:cubicBezTo>
                  <a:cubicBezTo>
                    <a:pt x="5016" y="17986"/>
                    <a:pt x="4946" y="18588"/>
                    <a:pt x="5103" y="19160"/>
                  </a:cubicBezTo>
                  <a:cubicBezTo>
                    <a:pt x="5329" y="19955"/>
                    <a:pt x="5956" y="20710"/>
                    <a:pt x="6923" y="21110"/>
                  </a:cubicBezTo>
                  <a:cubicBezTo>
                    <a:pt x="7226" y="21234"/>
                    <a:pt x="7558" y="21324"/>
                    <a:pt x="7887" y="21400"/>
                  </a:cubicBezTo>
                  <a:cubicBezTo>
                    <a:pt x="8287" y="21484"/>
                    <a:pt x="8678" y="21524"/>
                    <a:pt x="9097" y="21543"/>
                  </a:cubicBezTo>
                  <a:cubicBezTo>
                    <a:pt x="9534" y="21570"/>
                    <a:pt x="9961" y="21600"/>
                    <a:pt x="10403" y="21600"/>
                  </a:cubicBezTo>
                  <a:lnTo>
                    <a:pt x="10526" y="21600"/>
                  </a:lnTo>
                  <a:cubicBezTo>
                    <a:pt x="11431" y="21600"/>
                    <a:pt x="12354" y="21543"/>
                    <a:pt x="13204" y="21329"/>
                  </a:cubicBezTo>
                  <a:cubicBezTo>
                    <a:pt x="13693" y="21207"/>
                    <a:pt x="14171" y="20994"/>
                    <a:pt x="14546" y="20729"/>
                  </a:cubicBezTo>
                  <a:cubicBezTo>
                    <a:pt x="14911" y="20485"/>
                    <a:pt x="15163" y="20182"/>
                    <a:pt x="15320" y="19839"/>
                  </a:cubicBezTo>
                  <a:cubicBezTo>
                    <a:pt x="15415" y="19625"/>
                    <a:pt x="15487" y="19406"/>
                    <a:pt x="15546" y="19193"/>
                  </a:cubicBezTo>
                  <a:cubicBezTo>
                    <a:pt x="15633" y="18844"/>
                    <a:pt x="15677" y="18497"/>
                    <a:pt x="15713" y="18140"/>
                  </a:cubicBezTo>
                  <a:cubicBezTo>
                    <a:pt x="15736" y="17818"/>
                    <a:pt x="15713" y="17489"/>
                    <a:pt x="15703" y="17161"/>
                  </a:cubicBezTo>
                  <a:lnTo>
                    <a:pt x="15703" y="17250"/>
                  </a:lnTo>
                  <a:cubicBezTo>
                    <a:pt x="15695" y="16844"/>
                    <a:pt x="15713" y="16444"/>
                    <a:pt x="15659" y="16038"/>
                  </a:cubicBezTo>
                  <a:cubicBezTo>
                    <a:pt x="15633" y="15851"/>
                    <a:pt x="15615" y="15668"/>
                    <a:pt x="15579" y="15481"/>
                  </a:cubicBezTo>
                  <a:cubicBezTo>
                    <a:pt x="15556" y="15297"/>
                    <a:pt x="15502" y="15108"/>
                    <a:pt x="15451" y="14921"/>
                  </a:cubicBezTo>
                  <a:cubicBezTo>
                    <a:pt x="15415" y="14688"/>
                    <a:pt x="15392" y="14462"/>
                    <a:pt x="15312" y="14237"/>
                  </a:cubicBezTo>
                  <a:cubicBezTo>
                    <a:pt x="15250" y="14069"/>
                    <a:pt x="15199" y="13894"/>
                    <a:pt x="15155" y="13720"/>
                  </a:cubicBezTo>
                  <a:cubicBezTo>
                    <a:pt x="15145" y="13693"/>
                    <a:pt x="15137" y="13669"/>
                    <a:pt x="15137" y="13642"/>
                  </a:cubicBezTo>
                  <a:cubicBezTo>
                    <a:pt x="15407" y="13566"/>
                    <a:pt x="15677" y="13482"/>
                    <a:pt x="15936" y="13385"/>
                  </a:cubicBezTo>
                  <a:cubicBezTo>
                    <a:pt x="16278" y="13253"/>
                    <a:pt x="16592" y="13084"/>
                    <a:pt x="16923" y="12925"/>
                  </a:cubicBezTo>
                  <a:cubicBezTo>
                    <a:pt x="16934" y="12921"/>
                    <a:pt x="16941" y="12918"/>
                    <a:pt x="16949" y="12914"/>
                  </a:cubicBezTo>
                  <a:cubicBezTo>
                    <a:pt x="16949" y="12914"/>
                    <a:pt x="16949" y="12914"/>
                    <a:pt x="16949" y="12914"/>
                  </a:cubicBezTo>
                  <a:cubicBezTo>
                    <a:pt x="16964" y="12906"/>
                    <a:pt x="16982" y="12901"/>
                    <a:pt x="17008" y="12887"/>
                  </a:cubicBezTo>
                  <a:cubicBezTo>
                    <a:pt x="17003" y="12891"/>
                    <a:pt x="16995" y="12895"/>
                    <a:pt x="16990" y="12899"/>
                  </a:cubicBezTo>
                  <a:cubicBezTo>
                    <a:pt x="17443" y="12706"/>
                    <a:pt x="17905" y="12538"/>
                    <a:pt x="18278" y="12254"/>
                  </a:cubicBezTo>
                  <a:cubicBezTo>
                    <a:pt x="18679" y="11957"/>
                    <a:pt x="19003" y="11591"/>
                    <a:pt x="19332" y="11254"/>
                  </a:cubicBezTo>
                  <a:cubicBezTo>
                    <a:pt x="19784" y="10777"/>
                    <a:pt x="20167" y="10253"/>
                    <a:pt x="20488" y="9719"/>
                  </a:cubicBezTo>
                  <a:cubicBezTo>
                    <a:pt x="20853" y="9125"/>
                    <a:pt x="21264" y="8543"/>
                    <a:pt x="21421" y="7899"/>
                  </a:cubicBezTo>
                  <a:cubicBezTo>
                    <a:pt x="21509" y="7563"/>
                    <a:pt x="21578" y="7215"/>
                    <a:pt x="21534" y="6872"/>
                  </a:cubicBezTo>
                  <a:cubicBezTo>
                    <a:pt x="21509" y="6723"/>
                    <a:pt x="21491" y="6582"/>
                    <a:pt x="21455" y="6433"/>
                  </a:cubicBezTo>
                  <a:cubicBezTo>
                    <a:pt x="21396" y="6149"/>
                    <a:pt x="21324" y="5865"/>
                    <a:pt x="21264" y="5581"/>
                  </a:cubicBezTo>
                  <a:cubicBezTo>
                    <a:pt x="21239" y="5484"/>
                    <a:pt x="21231" y="5383"/>
                    <a:pt x="21203" y="5284"/>
                  </a:cubicBezTo>
                  <a:cubicBezTo>
                    <a:pt x="21133" y="4986"/>
                    <a:pt x="21020" y="4723"/>
                    <a:pt x="20830" y="4464"/>
                  </a:cubicBezTo>
                  <a:cubicBezTo>
                    <a:pt x="20681" y="4272"/>
                    <a:pt x="20509" y="4085"/>
                    <a:pt x="20352" y="3896"/>
                  </a:cubicBezTo>
                  <a:cubicBezTo>
                    <a:pt x="20123" y="3612"/>
                    <a:pt x="19861" y="3360"/>
                    <a:pt x="19568" y="3122"/>
                  </a:cubicBezTo>
                  <a:cubicBezTo>
                    <a:pt x="19393" y="2993"/>
                    <a:pt x="19247" y="2844"/>
                    <a:pt x="19090" y="2710"/>
                  </a:cubicBezTo>
                  <a:cubicBezTo>
                    <a:pt x="18504" y="2213"/>
                    <a:pt x="17792" y="1851"/>
                    <a:pt x="17070" y="1483"/>
                  </a:cubicBezTo>
                  <a:cubicBezTo>
                    <a:pt x="16800" y="1348"/>
                    <a:pt x="16520" y="1224"/>
                    <a:pt x="16250" y="1102"/>
                  </a:cubicBezTo>
                  <a:cubicBezTo>
                    <a:pt x="15921" y="959"/>
                    <a:pt x="15600" y="804"/>
                    <a:pt x="15250" y="669"/>
                  </a:cubicBezTo>
                  <a:cubicBezTo>
                    <a:pt x="15006" y="572"/>
                    <a:pt x="14744" y="482"/>
                    <a:pt x="14484" y="404"/>
                  </a:cubicBezTo>
                  <a:cubicBezTo>
                    <a:pt x="14207" y="322"/>
                    <a:pt x="13937" y="244"/>
                    <a:pt x="13649" y="206"/>
                  </a:cubicBezTo>
                  <a:cubicBezTo>
                    <a:pt x="13204" y="147"/>
                    <a:pt x="12760" y="133"/>
                    <a:pt x="12318" y="114"/>
                  </a:cubicBezTo>
                  <a:cubicBezTo>
                    <a:pt x="12091" y="69"/>
                    <a:pt x="11865" y="44"/>
                    <a:pt x="11639" y="30"/>
                  </a:cubicBezTo>
                  <a:cubicBezTo>
                    <a:pt x="11552" y="11"/>
                    <a:pt x="11459" y="0"/>
                    <a:pt x="11369" y="0"/>
                  </a:cubicBezTo>
                  <a:close/>
                </a:path>
              </a:pathLst>
            </a:cu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68" name="Google Shape;1453;p54"/>
          <p:cNvGrpSpPr/>
          <p:nvPr/>
        </p:nvGrpSpPr>
        <p:grpSpPr>
          <a:xfrm>
            <a:off x="2460918" y="7745572"/>
            <a:ext cx="946719" cy="1279653"/>
            <a:chOff x="0" y="0"/>
            <a:chExt cx="946718" cy="1279652"/>
          </a:xfrm>
        </p:grpSpPr>
        <p:sp>
          <p:nvSpPr>
            <p:cNvPr id="252" name="Google Shape;1454;p54"/>
            <p:cNvSpPr/>
            <p:nvPr/>
          </p:nvSpPr>
          <p:spPr>
            <a:xfrm>
              <a:off x="430273" y="1168577"/>
              <a:ext cx="63500" cy="6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18" y="0"/>
                  </a:moveTo>
                  <a:cubicBezTo>
                    <a:pt x="6627" y="5082"/>
                    <a:pt x="3436" y="13976"/>
                    <a:pt x="0" y="17788"/>
                  </a:cubicBezTo>
                  <a:cubicBezTo>
                    <a:pt x="7609" y="17788"/>
                    <a:pt x="14973" y="21600"/>
                    <a:pt x="21600" y="21600"/>
                  </a:cubicBezTo>
                  <a:cubicBezTo>
                    <a:pt x="17427" y="13976"/>
                    <a:pt x="13255" y="8894"/>
                    <a:pt x="9818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3" name="Google Shape;1455;p54"/>
            <p:cNvSpPr/>
            <p:nvPr/>
          </p:nvSpPr>
          <p:spPr>
            <a:xfrm>
              <a:off x="398146" y="721793"/>
              <a:ext cx="63500" cy="6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3" y="0"/>
                  </a:moveTo>
                  <a:cubicBezTo>
                    <a:pt x="6545" y="0"/>
                    <a:pt x="4582" y="10800"/>
                    <a:pt x="0" y="10800"/>
                  </a:cubicBezTo>
                  <a:cubicBezTo>
                    <a:pt x="6545" y="21600"/>
                    <a:pt x="15709" y="21600"/>
                    <a:pt x="21600" y="21600"/>
                  </a:cubicBezTo>
                  <a:cubicBezTo>
                    <a:pt x="17673" y="21600"/>
                    <a:pt x="15709" y="10800"/>
                    <a:pt x="10473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4" name="Google Shape;1456;p54"/>
            <p:cNvSpPr/>
            <p:nvPr/>
          </p:nvSpPr>
          <p:spPr>
            <a:xfrm>
              <a:off x="452519" y="727891"/>
              <a:ext cx="63500" cy="6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cubicBezTo>
                    <a:pt x="9953" y="7560"/>
                    <a:pt x="5082" y="11880"/>
                    <a:pt x="0" y="18360"/>
                  </a:cubicBezTo>
                  <a:cubicBezTo>
                    <a:pt x="6988" y="18360"/>
                    <a:pt x="14188" y="18360"/>
                    <a:pt x="21600" y="21600"/>
                  </a:cubicBezTo>
                  <a:cubicBezTo>
                    <a:pt x="19271" y="15120"/>
                    <a:pt x="17153" y="7560"/>
                    <a:pt x="15035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5" name="Google Shape;1457;p54"/>
            <p:cNvSpPr/>
            <p:nvPr/>
          </p:nvSpPr>
          <p:spPr>
            <a:xfrm>
              <a:off x="301444" y="1120997"/>
              <a:ext cx="63803" cy="7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3" y="832"/>
                    <a:pt x="382" y="1526"/>
                    <a:pt x="497" y="2219"/>
                  </a:cubicBezTo>
                  <a:cubicBezTo>
                    <a:pt x="1032" y="3640"/>
                    <a:pt x="1529" y="5062"/>
                    <a:pt x="2179" y="6345"/>
                  </a:cubicBezTo>
                  <a:cubicBezTo>
                    <a:pt x="2829" y="7628"/>
                    <a:pt x="3479" y="8945"/>
                    <a:pt x="4282" y="10124"/>
                  </a:cubicBezTo>
                  <a:cubicBezTo>
                    <a:pt x="4817" y="10921"/>
                    <a:pt x="5429" y="11649"/>
                    <a:pt x="6079" y="12447"/>
                  </a:cubicBezTo>
                  <a:cubicBezTo>
                    <a:pt x="7149" y="13626"/>
                    <a:pt x="8296" y="14804"/>
                    <a:pt x="9596" y="15983"/>
                  </a:cubicBezTo>
                  <a:cubicBezTo>
                    <a:pt x="10246" y="16469"/>
                    <a:pt x="10857" y="17023"/>
                    <a:pt x="11622" y="17509"/>
                  </a:cubicBezTo>
                  <a:cubicBezTo>
                    <a:pt x="12157" y="17994"/>
                    <a:pt x="12807" y="18202"/>
                    <a:pt x="13457" y="18688"/>
                  </a:cubicBezTo>
                  <a:cubicBezTo>
                    <a:pt x="15024" y="19381"/>
                    <a:pt x="16592" y="20074"/>
                    <a:pt x="18236" y="20525"/>
                  </a:cubicBezTo>
                  <a:cubicBezTo>
                    <a:pt x="19268" y="21011"/>
                    <a:pt x="20453" y="21253"/>
                    <a:pt x="21600" y="21600"/>
                  </a:cubicBezTo>
                  <a:cubicBezTo>
                    <a:pt x="18771" y="19832"/>
                    <a:pt x="16171" y="17856"/>
                    <a:pt x="14107" y="15394"/>
                  </a:cubicBezTo>
                  <a:cubicBezTo>
                    <a:pt x="10360" y="12239"/>
                    <a:pt x="7493" y="8217"/>
                    <a:pt x="5429" y="3883"/>
                  </a:cubicBezTo>
                  <a:cubicBezTo>
                    <a:pt x="4129" y="3398"/>
                    <a:pt x="2982" y="2704"/>
                    <a:pt x="1950" y="1907"/>
                  </a:cubicBezTo>
                  <a:cubicBezTo>
                    <a:pt x="1147" y="1283"/>
                    <a:pt x="650" y="693"/>
                    <a:pt x="0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6" name="Google Shape;1458;p54"/>
            <p:cNvSpPr/>
            <p:nvPr/>
          </p:nvSpPr>
          <p:spPr>
            <a:xfrm>
              <a:off x="403775" y="610580"/>
              <a:ext cx="78188" cy="7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600" fill="norm" stroke="1" extrusionOk="0">
                  <a:moveTo>
                    <a:pt x="11082" y="0"/>
                  </a:moveTo>
                  <a:cubicBezTo>
                    <a:pt x="5462" y="0"/>
                    <a:pt x="357" y="3907"/>
                    <a:pt x="25" y="10065"/>
                  </a:cubicBezTo>
                  <a:cubicBezTo>
                    <a:pt x="-368" y="15661"/>
                    <a:pt x="4043" y="21600"/>
                    <a:pt x="9752" y="21600"/>
                  </a:cubicBezTo>
                  <a:cubicBezTo>
                    <a:pt x="15462" y="21600"/>
                    <a:pt x="20477" y="17568"/>
                    <a:pt x="20900" y="11441"/>
                  </a:cubicBezTo>
                  <a:cubicBezTo>
                    <a:pt x="21232" y="5814"/>
                    <a:pt x="16791" y="0"/>
                    <a:pt x="11082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7" name="Google Shape;1459;p54"/>
            <p:cNvSpPr/>
            <p:nvPr/>
          </p:nvSpPr>
          <p:spPr>
            <a:xfrm>
              <a:off x="504716" y="608322"/>
              <a:ext cx="78201" cy="7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600" fill="norm" stroke="1" extrusionOk="0">
                  <a:moveTo>
                    <a:pt x="11070" y="0"/>
                  </a:moveTo>
                  <a:cubicBezTo>
                    <a:pt x="5459" y="0"/>
                    <a:pt x="360" y="3913"/>
                    <a:pt x="28" y="10174"/>
                  </a:cubicBezTo>
                  <a:cubicBezTo>
                    <a:pt x="-394" y="15777"/>
                    <a:pt x="4041" y="21600"/>
                    <a:pt x="9742" y="21600"/>
                  </a:cubicBezTo>
                  <a:cubicBezTo>
                    <a:pt x="15444" y="21600"/>
                    <a:pt x="20452" y="17687"/>
                    <a:pt x="20874" y="11426"/>
                  </a:cubicBezTo>
                  <a:cubicBezTo>
                    <a:pt x="21206" y="5823"/>
                    <a:pt x="16771" y="0"/>
                    <a:pt x="11070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8" name="Google Shape;1460;p54"/>
            <p:cNvSpPr/>
            <p:nvPr/>
          </p:nvSpPr>
          <p:spPr>
            <a:xfrm>
              <a:off x="78080" y="84805"/>
              <a:ext cx="760996" cy="676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" y="11575"/>
                  </a:moveTo>
                  <a:cubicBezTo>
                    <a:pt x="45" y="11604"/>
                    <a:pt x="42" y="11633"/>
                    <a:pt x="42" y="11662"/>
                  </a:cubicBezTo>
                  <a:cubicBezTo>
                    <a:pt x="42" y="11633"/>
                    <a:pt x="45" y="11604"/>
                    <a:pt x="45" y="11575"/>
                  </a:cubicBezTo>
                  <a:close/>
                  <a:moveTo>
                    <a:pt x="13286" y="16717"/>
                  </a:moveTo>
                  <a:cubicBezTo>
                    <a:pt x="13891" y="16717"/>
                    <a:pt x="14363" y="17388"/>
                    <a:pt x="14327" y="18034"/>
                  </a:cubicBezTo>
                  <a:cubicBezTo>
                    <a:pt x="14282" y="18755"/>
                    <a:pt x="13750" y="19206"/>
                    <a:pt x="13145" y="19206"/>
                  </a:cubicBezTo>
                  <a:cubicBezTo>
                    <a:pt x="12539" y="19206"/>
                    <a:pt x="12068" y="18535"/>
                    <a:pt x="12113" y="17889"/>
                  </a:cubicBezTo>
                  <a:cubicBezTo>
                    <a:pt x="12148" y="17168"/>
                    <a:pt x="12689" y="16717"/>
                    <a:pt x="13286" y="16717"/>
                  </a:cubicBezTo>
                  <a:close/>
                  <a:moveTo>
                    <a:pt x="10420" y="16790"/>
                  </a:moveTo>
                  <a:cubicBezTo>
                    <a:pt x="11026" y="16790"/>
                    <a:pt x="11497" y="17460"/>
                    <a:pt x="11462" y="18109"/>
                  </a:cubicBezTo>
                  <a:cubicBezTo>
                    <a:pt x="11417" y="18816"/>
                    <a:pt x="10885" y="19281"/>
                    <a:pt x="10279" y="19281"/>
                  </a:cubicBezTo>
                  <a:cubicBezTo>
                    <a:pt x="9673" y="19281"/>
                    <a:pt x="9205" y="18596"/>
                    <a:pt x="9247" y="17951"/>
                  </a:cubicBezTo>
                  <a:cubicBezTo>
                    <a:pt x="9282" y="17240"/>
                    <a:pt x="9824" y="16790"/>
                    <a:pt x="10420" y="16790"/>
                  </a:cubicBezTo>
                  <a:close/>
                  <a:moveTo>
                    <a:pt x="16324" y="20561"/>
                  </a:moveTo>
                  <a:cubicBezTo>
                    <a:pt x="16321" y="20569"/>
                    <a:pt x="16311" y="20569"/>
                    <a:pt x="16302" y="20576"/>
                  </a:cubicBezTo>
                  <a:cubicBezTo>
                    <a:pt x="16308" y="20569"/>
                    <a:pt x="16318" y="20565"/>
                    <a:pt x="16324" y="20561"/>
                  </a:cubicBezTo>
                  <a:close/>
                  <a:moveTo>
                    <a:pt x="16234" y="20601"/>
                  </a:moveTo>
                  <a:cubicBezTo>
                    <a:pt x="16222" y="20608"/>
                    <a:pt x="16209" y="20616"/>
                    <a:pt x="16196" y="20623"/>
                  </a:cubicBezTo>
                  <a:cubicBezTo>
                    <a:pt x="16215" y="20612"/>
                    <a:pt x="16225" y="20612"/>
                    <a:pt x="16234" y="20601"/>
                  </a:cubicBezTo>
                  <a:close/>
                  <a:moveTo>
                    <a:pt x="13036" y="0"/>
                  </a:moveTo>
                  <a:cubicBezTo>
                    <a:pt x="13209" y="317"/>
                    <a:pt x="13372" y="660"/>
                    <a:pt x="13481" y="1028"/>
                  </a:cubicBezTo>
                  <a:cubicBezTo>
                    <a:pt x="13654" y="1623"/>
                    <a:pt x="13645" y="2283"/>
                    <a:pt x="13481" y="2881"/>
                  </a:cubicBezTo>
                  <a:cubicBezTo>
                    <a:pt x="13199" y="3941"/>
                    <a:pt x="12581" y="4836"/>
                    <a:pt x="11853" y="5568"/>
                  </a:cubicBezTo>
                  <a:cubicBezTo>
                    <a:pt x="11071" y="6336"/>
                    <a:pt x="10020" y="6765"/>
                    <a:pt x="8987" y="6776"/>
                  </a:cubicBezTo>
                  <a:lnTo>
                    <a:pt x="8943" y="6776"/>
                  </a:lnTo>
                  <a:cubicBezTo>
                    <a:pt x="8510" y="6776"/>
                    <a:pt x="8064" y="6704"/>
                    <a:pt x="7632" y="6642"/>
                  </a:cubicBezTo>
                  <a:cubicBezTo>
                    <a:pt x="7003" y="6556"/>
                    <a:pt x="6426" y="6228"/>
                    <a:pt x="5894" y="5849"/>
                  </a:cubicBezTo>
                  <a:cubicBezTo>
                    <a:pt x="5375" y="5481"/>
                    <a:pt x="4920" y="4955"/>
                    <a:pt x="4657" y="4309"/>
                  </a:cubicBezTo>
                  <a:cubicBezTo>
                    <a:pt x="4516" y="3992"/>
                    <a:pt x="4430" y="3638"/>
                    <a:pt x="4375" y="3281"/>
                  </a:cubicBezTo>
                  <a:cubicBezTo>
                    <a:pt x="4321" y="2917"/>
                    <a:pt x="4279" y="2564"/>
                    <a:pt x="4298" y="2185"/>
                  </a:cubicBezTo>
                  <a:cubicBezTo>
                    <a:pt x="4298" y="2099"/>
                    <a:pt x="4321" y="2027"/>
                    <a:pt x="4343" y="1940"/>
                  </a:cubicBezTo>
                  <a:cubicBezTo>
                    <a:pt x="4244" y="2016"/>
                    <a:pt x="4148" y="2088"/>
                    <a:pt x="4061" y="2160"/>
                  </a:cubicBezTo>
                  <a:cubicBezTo>
                    <a:pt x="3811" y="2391"/>
                    <a:pt x="3574" y="2640"/>
                    <a:pt x="3333" y="2881"/>
                  </a:cubicBezTo>
                  <a:cubicBezTo>
                    <a:pt x="2965" y="3332"/>
                    <a:pt x="2615" y="3783"/>
                    <a:pt x="2292" y="4273"/>
                  </a:cubicBezTo>
                  <a:cubicBezTo>
                    <a:pt x="2096" y="4590"/>
                    <a:pt x="1910" y="4908"/>
                    <a:pt x="1728" y="5250"/>
                  </a:cubicBezTo>
                  <a:cubicBezTo>
                    <a:pt x="1378" y="5982"/>
                    <a:pt x="1064" y="6725"/>
                    <a:pt x="782" y="7497"/>
                  </a:cubicBezTo>
                  <a:cubicBezTo>
                    <a:pt x="622" y="7948"/>
                    <a:pt x="478" y="8398"/>
                    <a:pt x="362" y="8867"/>
                  </a:cubicBezTo>
                  <a:cubicBezTo>
                    <a:pt x="304" y="9145"/>
                    <a:pt x="263" y="9426"/>
                    <a:pt x="231" y="9707"/>
                  </a:cubicBezTo>
                  <a:cubicBezTo>
                    <a:pt x="167" y="10382"/>
                    <a:pt x="103" y="11049"/>
                    <a:pt x="38" y="11723"/>
                  </a:cubicBezTo>
                  <a:cubicBezTo>
                    <a:pt x="38" y="11705"/>
                    <a:pt x="38" y="11683"/>
                    <a:pt x="42" y="11662"/>
                  </a:cubicBezTo>
                  <a:cubicBezTo>
                    <a:pt x="38" y="11691"/>
                    <a:pt x="35" y="11720"/>
                    <a:pt x="35" y="11745"/>
                  </a:cubicBezTo>
                  <a:cubicBezTo>
                    <a:pt x="35" y="11738"/>
                    <a:pt x="35" y="11730"/>
                    <a:pt x="38" y="11723"/>
                  </a:cubicBezTo>
                  <a:cubicBezTo>
                    <a:pt x="19" y="12062"/>
                    <a:pt x="10" y="12394"/>
                    <a:pt x="0" y="12722"/>
                  </a:cubicBezTo>
                  <a:cubicBezTo>
                    <a:pt x="13" y="12881"/>
                    <a:pt x="22" y="13029"/>
                    <a:pt x="35" y="13173"/>
                  </a:cubicBezTo>
                  <a:cubicBezTo>
                    <a:pt x="381" y="12675"/>
                    <a:pt x="817" y="12307"/>
                    <a:pt x="1324" y="12040"/>
                  </a:cubicBezTo>
                  <a:cubicBezTo>
                    <a:pt x="1862" y="11748"/>
                    <a:pt x="2452" y="11597"/>
                    <a:pt x="3048" y="11597"/>
                  </a:cubicBezTo>
                  <a:cubicBezTo>
                    <a:pt x="3359" y="11597"/>
                    <a:pt x="3670" y="11640"/>
                    <a:pt x="3974" y="11723"/>
                  </a:cubicBezTo>
                  <a:cubicBezTo>
                    <a:pt x="4420" y="11831"/>
                    <a:pt x="4866" y="12015"/>
                    <a:pt x="5212" y="12354"/>
                  </a:cubicBezTo>
                  <a:cubicBezTo>
                    <a:pt x="5471" y="12614"/>
                    <a:pt x="5712" y="12906"/>
                    <a:pt x="5926" y="13212"/>
                  </a:cubicBezTo>
                  <a:cubicBezTo>
                    <a:pt x="6231" y="13652"/>
                    <a:pt x="6468" y="14125"/>
                    <a:pt x="6644" y="14666"/>
                  </a:cubicBezTo>
                  <a:cubicBezTo>
                    <a:pt x="6785" y="15116"/>
                    <a:pt x="6840" y="15618"/>
                    <a:pt x="6882" y="16094"/>
                  </a:cubicBezTo>
                  <a:cubicBezTo>
                    <a:pt x="7003" y="17327"/>
                    <a:pt x="6840" y="18549"/>
                    <a:pt x="6273" y="19620"/>
                  </a:cubicBezTo>
                  <a:cubicBezTo>
                    <a:pt x="6112" y="19927"/>
                    <a:pt x="5882" y="20194"/>
                    <a:pt x="5612" y="20403"/>
                  </a:cubicBezTo>
                  <a:cubicBezTo>
                    <a:pt x="6026" y="20536"/>
                    <a:pt x="6426" y="20684"/>
                    <a:pt x="6850" y="20817"/>
                  </a:cubicBezTo>
                  <a:cubicBezTo>
                    <a:pt x="7555" y="21001"/>
                    <a:pt x="8282" y="21084"/>
                    <a:pt x="9010" y="21211"/>
                  </a:cubicBezTo>
                  <a:cubicBezTo>
                    <a:pt x="9314" y="21257"/>
                    <a:pt x="9628" y="21304"/>
                    <a:pt x="9933" y="21355"/>
                  </a:cubicBezTo>
                  <a:cubicBezTo>
                    <a:pt x="9955" y="21355"/>
                    <a:pt x="9965" y="21344"/>
                    <a:pt x="9984" y="21344"/>
                  </a:cubicBezTo>
                  <a:cubicBezTo>
                    <a:pt x="10010" y="21355"/>
                    <a:pt x="10020" y="21366"/>
                    <a:pt x="10039" y="21366"/>
                  </a:cubicBezTo>
                  <a:cubicBezTo>
                    <a:pt x="10430" y="21441"/>
                    <a:pt x="10821" y="21513"/>
                    <a:pt x="11212" y="21564"/>
                  </a:cubicBezTo>
                  <a:cubicBezTo>
                    <a:pt x="11266" y="21564"/>
                    <a:pt x="11311" y="21564"/>
                    <a:pt x="11366" y="21575"/>
                  </a:cubicBezTo>
                  <a:cubicBezTo>
                    <a:pt x="11443" y="21553"/>
                    <a:pt x="11516" y="21539"/>
                    <a:pt x="11593" y="21513"/>
                  </a:cubicBezTo>
                  <a:cubicBezTo>
                    <a:pt x="11625" y="21539"/>
                    <a:pt x="11657" y="21564"/>
                    <a:pt x="11693" y="21586"/>
                  </a:cubicBezTo>
                  <a:cubicBezTo>
                    <a:pt x="11821" y="21586"/>
                    <a:pt x="11939" y="21600"/>
                    <a:pt x="12068" y="21600"/>
                  </a:cubicBezTo>
                  <a:cubicBezTo>
                    <a:pt x="12558" y="21575"/>
                    <a:pt x="13058" y="21539"/>
                    <a:pt x="13555" y="21467"/>
                  </a:cubicBezTo>
                  <a:cubicBezTo>
                    <a:pt x="14013" y="21380"/>
                    <a:pt x="14478" y="21272"/>
                    <a:pt x="14924" y="21135"/>
                  </a:cubicBezTo>
                  <a:cubicBezTo>
                    <a:pt x="15379" y="20976"/>
                    <a:pt x="15815" y="20807"/>
                    <a:pt x="16238" y="20598"/>
                  </a:cubicBezTo>
                  <a:cubicBezTo>
                    <a:pt x="16238" y="20601"/>
                    <a:pt x="16238" y="20601"/>
                    <a:pt x="16234" y="20601"/>
                  </a:cubicBezTo>
                  <a:cubicBezTo>
                    <a:pt x="16244" y="20598"/>
                    <a:pt x="16250" y="20590"/>
                    <a:pt x="16260" y="20587"/>
                  </a:cubicBezTo>
                  <a:cubicBezTo>
                    <a:pt x="16270" y="20587"/>
                    <a:pt x="16279" y="20583"/>
                    <a:pt x="16289" y="20579"/>
                  </a:cubicBezTo>
                  <a:cubicBezTo>
                    <a:pt x="16286" y="20583"/>
                    <a:pt x="16283" y="20583"/>
                    <a:pt x="16283" y="20587"/>
                  </a:cubicBezTo>
                  <a:cubicBezTo>
                    <a:pt x="16465" y="20489"/>
                    <a:pt x="16642" y="20403"/>
                    <a:pt x="16811" y="20280"/>
                  </a:cubicBezTo>
                  <a:cubicBezTo>
                    <a:pt x="17097" y="20100"/>
                    <a:pt x="17356" y="19891"/>
                    <a:pt x="17629" y="19692"/>
                  </a:cubicBezTo>
                  <a:cubicBezTo>
                    <a:pt x="17952" y="19462"/>
                    <a:pt x="18289" y="19271"/>
                    <a:pt x="18616" y="19061"/>
                  </a:cubicBezTo>
                  <a:cubicBezTo>
                    <a:pt x="18680" y="19022"/>
                    <a:pt x="18744" y="18975"/>
                    <a:pt x="18799" y="18924"/>
                  </a:cubicBezTo>
                  <a:cubicBezTo>
                    <a:pt x="18876" y="18863"/>
                    <a:pt x="18940" y="18791"/>
                    <a:pt x="19007" y="18719"/>
                  </a:cubicBezTo>
                  <a:cubicBezTo>
                    <a:pt x="19202" y="18488"/>
                    <a:pt x="19376" y="18218"/>
                    <a:pt x="19549" y="17962"/>
                  </a:cubicBezTo>
                  <a:cubicBezTo>
                    <a:pt x="19927" y="17388"/>
                    <a:pt x="20286" y="16800"/>
                    <a:pt x="20613" y="16191"/>
                  </a:cubicBezTo>
                  <a:cubicBezTo>
                    <a:pt x="20981" y="15470"/>
                    <a:pt x="21296" y="14713"/>
                    <a:pt x="21600" y="13955"/>
                  </a:cubicBezTo>
                  <a:cubicBezTo>
                    <a:pt x="21219" y="14226"/>
                    <a:pt x="20786" y="14406"/>
                    <a:pt x="20353" y="14446"/>
                  </a:cubicBezTo>
                  <a:cubicBezTo>
                    <a:pt x="20222" y="14456"/>
                    <a:pt x="20078" y="14467"/>
                    <a:pt x="19949" y="14467"/>
                  </a:cubicBezTo>
                  <a:cubicBezTo>
                    <a:pt x="18821" y="14467"/>
                    <a:pt x="17670" y="14027"/>
                    <a:pt x="16811" y="13234"/>
                  </a:cubicBezTo>
                  <a:cubicBezTo>
                    <a:pt x="16379" y="12834"/>
                    <a:pt x="16097" y="12235"/>
                    <a:pt x="15924" y="11637"/>
                  </a:cubicBezTo>
                  <a:cubicBezTo>
                    <a:pt x="15728" y="10941"/>
                    <a:pt x="15629" y="10169"/>
                    <a:pt x="15683" y="9437"/>
                  </a:cubicBezTo>
                  <a:cubicBezTo>
                    <a:pt x="15728" y="8719"/>
                    <a:pt x="15956" y="7998"/>
                    <a:pt x="16215" y="7349"/>
                  </a:cubicBezTo>
                  <a:cubicBezTo>
                    <a:pt x="16488" y="6668"/>
                    <a:pt x="16901" y="6094"/>
                    <a:pt x="17408" y="5615"/>
                  </a:cubicBezTo>
                  <a:cubicBezTo>
                    <a:pt x="17834" y="5250"/>
                    <a:pt x="18311" y="4994"/>
                    <a:pt x="18811" y="4800"/>
                  </a:cubicBezTo>
                  <a:cubicBezTo>
                    <a:pt x="19190" y="4663"/>
                    <a:pt x="19603" y="4544"/>
                    <a:pt x="19994" y="4504"/>
                  </a:cubicBezTo>
                  <a:cubicBezTo>
                    <a:pt x="20036" y="4500"/>
                    <a:pt x="20081" y="4500"/>
                    <a:pt x="20122" y="4500"/>
                  </a:cubicBezTo>
                  <a:cubicBezTo>
                    <a:pt x="20167" y="4500"/>
                    <a:pt x="20209" y="4500"/>
                    <a:pt x="20254" y="4493"/>
                  </a:cubicBezTo>
                  <a:cubicBezTo>
                    <a:pt x="20209" y="4453"/>
                    <a:pt x="20177" y="4407"/>
                    <a:pt x="20145" y="4360"/>
                  </a:cubicBezTo>
                  <a:cubicBezTo>
                    <a:pt x="19949" y="4089"/>
                    <a:pt x="19744" y="3833"/>
                    <a:pt x="19536" y="3592"/>
                  </a:cubicBezTo>
                  <a:cubicBezTo>
                    <a:pt x="19299" y="3357"/>
                    <a:pt x="19061" y="3137"/>
                    <a:pt x="18811" y="2932"/>
                  </a:cubicBezTo>
                  <a:cubicBezTo>
                    <a:pt x="17908" y="2185"/>
                    <a:pt x="16952" y="1515"/>
                    <a:pt x="15975" y="891"/>
                  </a:cubicBezTo>
                  <a:cubicBezTo>
                    <a:pt x="15619" y="671"/>
                    <a:pt x="15260" y="476"/>
                    <a:pt x="14882" y="307"/>
                  </a:cubicBezTo>
                  <a:cubicBezTo>
                    <a:pt x="14763" y="256"/>
                    <a:pt x="14641" y="195"/>
                    <a:pt x="14523" y="159"/>
                  </a:cubicBezTo>
                  <a:cubicBezTo>
                    <a:pt x="14350" y="123"/>
                    <a:pt x="14177" y="97"/>
                    <a:pt x="14000" y="76"/>
                  </a:cubicBezTo>
                  <a:cubicBezTo>
                    <a:pt x="13709" y="36"/>
                    <a:pt x="13404" y="25"/>
                    <a:pt x="13100" y="0"/>
                  </a:cubicBezTo>
                  <a:close/>
                </a:path>
              </a:pathLst>
            </a:custGeom>
            <a:solidFill>
              <a:srgbClr val="52AD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9" name="Google Shape;1461;p54"/>
            <p:cNvSpPr/>
            <p:nvPr/>
          </p:nvSpPr>
          <p:spPr>
            <a:xfrm>
              <a:off x="298395" y="971486"/>
              <a:ext cx="314269" cy="230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8" y="5384"/>
                  </a:moveTo>
                  <a:cubicBezTo>
                    <a:pt x="15430" y="5384"/>
                    <a:pt x="16640" y="7069"/>
                    <a:pt x="16640" y="9083"/>
                  </a:cubicBezTo>
                  <a:cubicBezTo>
                    <a:pt x="16640" y="11097"/>
                    <a:pt x="15399" y="12708"/>
                    <a:pt x="13924" y="12708"/>
                  </a:cubicBezTo>
                  <a:cubicBezTo>
                    <a:pt x="12480" y="12708"/>
                    <a:pt x="11246" y="11023"/>
                    <a:pt x="11277" y="9009"/>
                  </a:cubicBezTo>
                  <a:cubicBezTo>
                    <a:pt x="11277" y="7006"/>
                    <a:pt x="12504" y="5384"/>
                    <a:pt x="13978" y="5384"/>
                  </a:cubicBezTo>
                  <a:close/>
                  <a:moveTo>
                    <a:pt x="6752" y="5744"/>
                  </a:moveTo>
                  <a:cubicBezTo>
                    <a:pt x="8196" y="5744"/>
                    <a:pt x="9438" y="7472"/>
                    <a:pt x="9407" y="9443"/>
                  </a:cubicBezTo>
                  <a:cubicBezTo>
                    <a:pt x="9407" y="11447"/>
                    <a:pt x="8173" y="13068"/>
                    <a:pt x="6706" y="13068"/>
                  </a:cubicBezTo>
                  <a:cubicBezTo>
                    <a:pt x="5254" y="13068"/>
                    <a:pt x="4051" y="11383"/>
                    <a:pt x="4051" y="9369"/>
                  </a:cubicBezTo>
                  <a:cubicBezTo>
                    <a:pt x="4075" y="7387"/>
                    <a:pt x="5286" y="5744"/>
                    <a:pt x="6752" y="5744"/>
                  </a:cubicBezTo>
                  <a:close/>
                  <a:moveTo>
                    <a:pt x="21491" y="0"/>
                  </a:moveTo>
                  <a:cubicBezTo>
                    <a:pt x="21445" y="32"/>
                    <a:pt x="21390" y="74"/>
                    <a:pt x="21313" y="117"/>
                  </a:cubicBezTo>
                  <a:cubicBezTo>
                    <a:pt x="20366" y="541"/>
                    <a:pt x="19419" y="901"/>
                    <a:pt x="18449" y="1145"/>
                  </a:cubicBezTo>
                  <a:cubicBezTo>
                    <a:pt x="17549" y="1367"/>
                    <a:pt x="16640" y="1441"/>
                    <a:pt x="15717" y="1505"/>
                  </a:cubicBezTo>
                  <a:cubicBezTo>
                    <a:pt x="14638" y="1622"/>
                    <a:pt x="13582" y="1759"/>
                    <a:pt x="12504" y="1791"/>
                  </a:cubicBezTo>
                  <a:lnTo>
                    <a:pt x="9407" y="1791"/>
                  </a:lnTo>
                  <a:cubicBezTo>
                    <a:pt x="8933" y="1791"/>
                    <a:pt x="8460" y="1834"/>
                    <a:pt x="7986" y="1834"/>
                  </a:cubicBezTo>
                  <a:cubicBezTo>
                    <a:pt x="7459" y="1834"/>
                    <a:pt x="6939" y="1791"/>
                    <a:pt x="6411" y="1728"/>
                  </a:cubicBezTo>
                  <a:cubicBezTo>
                    <a:pt x="5410" y="1622"/>
                    <a:pt x="4416" y="1441"/>
                    <a:pt x="3415" y="1145"/>
                  </a:cubicBezTo>
                  <a:cubicBezTo>
                    <a:pt x="2631" y="975"/>
                    <a:pt x="1785" y="763"/>
                    <a:pt x="970" y="435"/>
                  </a:cubicBezTo>
                  <a:cubicBezTo>
                    <a:pt x="893" y="1367"/>
                    <a:pt x="784" y="2300"/>
                    <a:pt x="683" y="3264"/>
                  </a:cubicBezTo>
                  <a:cubicBezTo>
                    <a:pt x="497" y="5066"/>
                    <a:pt x="287" y="6826"/>
                    <a:pt x="109" y="8617"/>
                  </a:cubicBezTo>
                  <a:cubicBezTo>
                    <a:pt x="23" y="9687"/>
                    <a:pt x="0" y="10768"/>
                    <a:pt x="0" y="11849"/>
                  </a:cubicBezTo>
                  <a:cubicBezTo>
                    <a:pt x="23" y="12390"/>
                    <a:pt x="47" y="12888"/>
                    <a:pt x="109" y="13386"/>
                  </a:cubicBezTo>
                  <a:cubicBezTo>
                    <a:pt x="132" y="13640"/>
                    <a:pt x="179" y="13821"/>
                    <a:pt x="210" y="14033"/>
                  </a:cubicBezTo>
                  <a:cubicBezTo>
                    <a:pt x="342" y="14245"/>
                    <a:pt x="442" y="14425"/>
                    <a:pt x="605" y="14616"/>
                  </a:cubicBezTo>
                  <a:cubicBezTo>
                    <a:pt x="815" y="14859"/>
                    <a:pt x="1048" y="15071"/>
                    <a:pt x="1312" y="15220"/>
                  </a:cubicBezTo>
                  <a:cubicBezTo>
                    <a:pt x="1731" y="16544"/>
                    <a:pt x="2313" y="17774"/>
                    <a:pt x="3074" y="18738"/>
                  </a:cubicBezTo>
                  <a:cubicBezTo>
                    <a:pt x="3493" y="19491"/>
                    <a:pt x="4020" y="20095"/>
                    <a:pt x="4595" y="20636"/>
                  </a:cubicBezTo>
                  <a:cubicBezTo>
                    <a:pt x="4835" y="20742"/>
                    <a:pt x="5091" y="20890"/>
                    <a:pt x="5332" y="20953"/>
                  </a:cubicBezTo>
                  <a:cubicBezTo>
                    <a:pt x="5674" y="21070"/>
                    <a:pt x="5992" y="21144"/>
                    <a:pt x="6333" y="21218"/>
                  </a:cubicBezTo>
                  <a:lnTo>
                    <a:pt x="6388" y="21218"/>
                  </a:lnTo>
                  <a:cubicBezTo>
                    <a:pt x="7886" y="21388"/>
                    <a:pt x="9407" y="21505"/>
                    <a:pt x="10905" y="21536"/>
                  </a:cubicBezTo>
                  <a:cubicBezTo>
                    <a:pt x="11013" y="21505"/>
                    <a:pt x="11114" y="21430"/>
                    <a:pt x="11215" y="21388"/>
                  </a:cubicBezTo>
                  <a:cubicBezTo>
                    <a:pt x="11324" y="21462"/>
                    <a:pt x="11456" y="21505"/>
                    <a:pt x="11588" y="21568"/>
                  </a:cubicBezTo>
                  <a:cubicBezTo>
                    <a:pt x="11875" y="21568"/>
                    <a:pt x="12139" y="21600"/>
                    <a:pt x="12434" y="21600"/>
                  </a:cubicBezTo>
                  <a:cubicBezTo>
                    <a:pt x="13482" y="21505"/>
                    <a:pt x="14553" y="21356"/>
                    <a:pt x="15608" y="21176"/>
                  </a:cubicBezTo>
                  <a:cubicBezTo>
                    <a:pt x="16105" y="21038"/>
                    <a:pt x="16609" y="20890"/>
                    <a:pt x="17114" y="20710"/>
                  </a:cubicBezTo>
                  <a:cubicBezTo>
                    <a:pt x="17424" y="20572"/>
                    <a:pt x="17743" y="20424"/>
                    <a:pt x="18022" y="20243"/>
                  </a:cubicBezTo>
                  <a:cubicBezTo>
                    <a:pt x="18340" y="20031"/>
                    <a:pt x="18627" y="19809"/>
                    <a:pt x="18922" y="19597"/>
                  </a:cubicBezTo>
                  <a:cubicBezTo>
                    <a:pt x="19054" y="19448"/>
                    <a:pt x="19209" y="19311"/>
                    <a:pt x="19365" y="19162"/>
                  </a:cubicBezTo>
                  <a:cubicBezTo>
                    <a:pt x="19574" y="18919"/>
                    <a:pt x="19792" y="18707"/>
                    <a:pt x="20001" y="18420"/>
                  </a:cubicBezTo>
                  <a:cubicBezTo>
                    <a:pt x="20071" y="18304"/>
                    <a:pt x="20156" y="18155"/>
                    <a:pt x="20234" y="18060"/>
                  </a:cubicBezTo>
                  <a:cubicBezTo>
                    <a:pt x="20265" y="17986"/>
                    <a:pt x="20312" y="17912"/>
                    <a:pt x="20343" y="17837"/>
                  </a:cubicBezTo>
                  <a:lnTo>
                    <a:pt x="20343" y="17806"/>
                  </a:lnTo>
                  <a:cubicBezTo>
                    <a:pt x="20343" y="17774"/>
                    <a:pt x="20366" y="17774"/>
                    <a:pt x="20366" y="17774"/>
                  </a:cubicBezTo>
                  <a:cubicBezTo>
                    <a:pt x="20420" y="17594"/>
                    <a:pt x="20475" y="17414"/>
                    <a:pt x="20521" y="17265"/>
                  </a:cubicBezTo>
                  <a:cubicBezTo>
                    <a:pt x="20676" y="16767"/>
                    <a:pt x="20785" y="16301"/>
                    <a:pt x="20894" y="15792"/>
                  </a:cubicBezTo>
                  <a:cubicBezTo>
                    <a:pt x="21127" y="14287"/>
                    <a:pt x="21313" y="12740"/>
                    <a:pt x="21445" y="11203"/>
                  </a:cubicBezTo>
                  <a:cubicBezTo>
                    <a:pt x="21546" y="9942"/>
                    <a:pt x="21600" y="8680"/>
                    <a:pt x="21600" y="7430"/>
                  </a:cubicBezTo>
                  <a:cubicBezTo>
                    <a:pt x="21600" y="7430"/>
                    <a:pt x="21600" y="7430"/>
                    <a:pt x="21600" y="7440"/>
                  </a:cubicBezTo>
                  <a:lnTo>
                    <a:pt x="21600" y="7324"/>
                  </a:lnTo>
                  <a:cubicBezTo>
                    <a:pt x="21600" y="7355"/>
                    <a:pt x="21600" y="7387"/>
                    <a:pt x="21600" y="7430"/>
                  </a:cubicBezTo>
                  <a:cubicBezTo>
                    <a:pt x="21577" y="5193"/>
                    <a:pt x="21553" y="3010"/>
                    <a:pt x="21522" y="795"/>
                  </a:cubicBezTo>
                  <a:cubicBezTo>
                    <a:pt x="21522" y="541"/>
                    <a:pt x="21491" y="254"/>
                    <a:pt x="21491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0" name="Google Shape;1462;p54"/>
            <p:cNvSpPr/>
            <p:nvPr/>
          </p:nvSpPr>
          <p:spPr>
            <a:xfrm>
              <a:off x="229344" y="78933"/>
              <a:ext cx="328143" cy="218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600" fill="norm" stroke="1" extrusionOk="0">
                  <a:moveTo>
                    <a:pt x="15460" y="0"/>
                  </a:moveTo>
                  <a:cubicBezTo>
                    <a:pt x="14500" y="0"/>
                    <a:pt x="13540" y="11"/>
                    <a:pt x="12595" y="11"/>
                  </a:cubicBezTo>
                  <a:cubicBezTo>
                    <a:pt x="11841" y="89"/>
                    <a:pt x="11118" y="201"/>
                    <a:pt x="10365" y="313"/>
                  </a:cubicBezTo>
                  <a:cubicBezTo>
                    <a:pt x="8947" y="727"/>
                    <a:pt x="7566" y="1186"/>
                    <a:pt x="6163" y="1790"/>
                  </a:cubicBezTo>
                  <a:cubicBezTo>
                    <a:pt x="5387" y="2170"/>
                    <a:pt x="4619" y="2550"/>
                    <a:pt x="3866" y="2998"/>
                  </a:cubicBezTo>
                  <a:cubicBezTo>
                    <a:pt x="3312" y="3389"/>
                    <a:pt x="2795" y="3803"/>
                    <a:pt x="2264" y="4262"/>
                  </a:cubicBezTo>
                  <a:cubicBezTo>
                    <a:pt x="1510" y="5011"/>
                    <a:pt x="809" y="5817"/>
                    <a:pt x="115" y="6600"/>
                  </a:cubicBezTo>
                  <a:cubicBezTo>
                    <a:pt x="63" y="6868"/>
                    <a:pt x="11" y="7092"/>
                    <a:pt x="11" y="7360"/>
                  </a:cubicBezTo>
                  <a:cubicBezTo>
                    <a:pt x="-33" y="8535"/>
                    <a:pt x="63" y="9631"/>
                    <a:pt x="189" y="10761"/>
                  </a:cubicBezTo>
                  <a:cubicBezTo>
                    <a:pt x="314" y="11868"/>
                    <a:pt x="513" y="12964"/>
                    <a:pt x="838" y="13949"/>
                  </a:cubicBezTo>
                  <a:cubicBezTo>
                    <a:pt x="1444" y="15951"/>
                    <a:pt x="2493" y="17584"/>
                    <a:pt x="3689" y="18725"/>
                  </a:cubicBezTo>
                  <a:cubicBezTo>
                    <a:pt x="4915" y="19900"/>
                    <a:pt x="6244" y="20918"/>
                    <a:pt x="7691" y="21186"/>
                  </a:cubicBezTo>
                  <a:cubicBezTo>
                    <a:pt x="8688" y="21376"/>
                    <a:pt x="9715" y="21600"/>
                    <a:pt x="10712" y="21600"/>
                  </a:cubicBezTo>
                  <a:lnTo>
                    <a:pt x="10815" y="21600"/>
                  </a:lnTo>
                  <a:cubicBezTo>
                    <a:pt x="13193" y="21566"/>
                    <a:pt x="15615" y="20235"/>
                    <a:pt x="17417" y="17853"/>
                  </a:cubicBezTo>
                  <a:cubicBezTo>
                    <a:pt x="19093" y="15582"/>
                    <a:pt x="20518" y="12808"/>
                    <a:pt x="21168" y="9519"/>
                  </a:cubicBezTo>
                  <a:cubicBezTo>
                    <a:pt x="21545" y="7662"/>
                    <a:pt x="21567" y="5615"/>
                    <a:pt x="21168" y="3770"/>
                  </a:cubicBezTo>
                  <a:cubicBezTo>
                    <a:pt x="20917" y="2629"/>
                    <a:pt x="20541" y="1566"/>
                    <a:pt x="20142" y="582"/>
                  </a:cubicBezTo>
                  <a:cubicBezTo>
                    <a:pt x="19920" y="582"/>
                    <a:pt x="19691" y="582"/>
                    <a:pt x="19492" y="503"/>
                  </a:cubicBezTo>
                  <a:cubicBezTo>
                    <a:pt x="18813" y="392"/>
                    <a:pt x="18170" y="280"/>
                    <a:pt x="17520" y="11"/>
                  </a:cubicBezTo>
                  <a:cubicBezTo>
                    <a:pt x="17469" y="0"/>
                    <a:pt x="17417" y="0"/>
                    <a:pt x="17365" y="0"/>
                  </a:cubicBezTo>
                  <a:cubicBezTo>
                    <a:pt x="17269" y="0"/>
                    <a:pt x="17166" y="11"/>
                    <a:pt x="17070" y="11"/>
                  </a:cubicBezTo>
                  <a:lnTo>
                    <a:pt x="16893" y="11"/>
                  </a:lnTo>
                  <a:cubicBezTo>
                    <a:pt x="16420" y="0"/>
                    <a:pt x="15940" y="0"/>
                    <a:pt x="15460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1" name="Google Shape;1463;p54"/>
            <p:cNvSpPr/>
            <p:nvPr/>
          </p:nvSpPr>
          <p:spPr>
            <a:xfrm>
              <a:off x="79322" y="447969"/>
              <a:ext cx="242543" cy="275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fill="norm" stroke="1" extrusionOk="0">
                  <a:moveTo>
                    <a:pt x="9339" y="0"/>
                  </a:moveTo>
                  <a:cubicBezTo>
                    <a:pt x="7491" y="0"/>
                    <a:pt x="5663" y="371"/>
                    <a:pt x="3994" y="1088"/>
                  </a:cubicBezTo>
                  <a:cubicBezTo>
                    <a:pt x="2424" y="1743"/>
                    <a:pt x="1073" y="2645"/>
                    <a:pt x="0" y="3865"/>
                  </a:cubicBezTo>
                  <a:cubicBezTo>
                    <a:pt x="30" y="4405"/>
                    <a:pt x="60" y="4918"/>
                    <a:pt x="129" y="5457"/>
                  </a:cubicBezTo>
                  <a:cubicBezTo>
                    <a:pt x="199" y="5882"/>
                    <a:pt x="298" y="6271"/>
                    <a:pt x="437" y="6687"/>
                  </a:cubicBezTo>
                  <a:cubicBezTo>
                    <a:pt x="566" y="7014"/>
                    <a:pt x="705" y="7377"/>
                    <a:pt x="835" y="7704"/>
                  </a:cubicBezTo>
                  <a:cubicBezTo>
                    <a:pt x="1272" y="8536"/>
                    <a:pt x="1778" y="9376"/>
                    <a:pt x="2216" y="10252"/>
                  </a:cubicBezTo>
                  <a:cubicBezTo>
                    <a:pt x="2693" y="11180"/>
                    <a:pt x="3120" y="12100"/>
                    <a:pt x="3696" y="13002"/>
                  </a:cubicBezTo>
                  <a:cubicBezTo>
                    <a:pt x="4074" y="13515"/>
                    <a:pt x="4441" y="14020"/>
                    <a:pt x="4878" y="14506"/>
                  </a:cubicBezTo>
                  <a:cubicBezTo>
                    <a:pt x="5316" y="14948"/>
                    <a:pt x="5783" y="15435"/>
                    <a:pt x="6259" y="15851"/>
                  </a:cubicBezTo>
                  <a:cubicBezTo>
                    <a:pt x="6866" y="16390"/>
                    <a:pt x="7501" y="16868"/>
                    <a:pt x="8167" y="17319"/>
                  </a:cubicBezTo>
                  <a:cubicBezTo>
                    <a:pt x="9816" y="18283"/>
                    <a:pt x="11396" y="19318"/>
                    <a:pt x="13125" y="20220"/>
                  </a:cubicBezTo>
                  <a:cubicBezTo>
                    <a:pt x="13761" y="20494"/>
                    <a:pt x="14367" y="20760"/>
                    <a:pt x="15003" y="21007"/>
                  </a:cubicBezTo>
                  <a:cubicBezTo>
                    <a:pt x="15778" y="21237"/>
                    <a:pt x="16513" y="21388"/>
                    <a:pt x="17288" y="21600"/>
                  </a:cubicBezTo>
                  <a:cubicBezTo>
                    <a:pt x="18123" y="21087"/>
                    <a:pt x="18838" y="20432"/>
                    <a:pt x="19335" y="19681"/>
                  </a:cubicBezTo>
                  <a:cubicBezTo>
                    <a:pt x="21093" y="17054"/>
                    <a:pt x="21600" y="14055"/>
                    <a:pt x="21222" y="11030"/>
                  </a:cubicBezTo>
                  <a:cubicBezTo>
                    <a:pt x="21093" y="9862"/>
                    <a:pt x="20924" y="8633"/>
                    <a:pt x="20487" y="7527"/>
                  </a:cubicBezTo>
                  <a:cubicBezTo>
                    <a:pt x="19941" y="6200"/>
                    <a:pt x="19206" y="5042"/>
                    <a:pt x="18262" y="3963"/>
                  </a:cubicBezTo>
                  <a:cubicBezTo>
                    <a:pt x="17596" y="3211"/>
                    <a:pt x="16851" y="2494"/>
                    <a:pt x="16046" y="1857"/>
                  </a:cubicBezTo>
                  <a:cubicBezTo>
                    <a:pt x="14973" y="1026"/>
                    <a:pt x="13592" y="575"/>
                    <a:pt x="12211" y="310"/>
                  </a:cubicBezTo>
                  <a:cubicBezTo>
                    <a:pt x="11267" y="106"/>
                    <a:pt x="10303" y="0"/>
                    <a:pt x="933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2" name="Google Shape;1464;p54"/>
            <p:cNvSpPr/>
            <p:nvPr/>
          </p:nvSpPr>
          <p:spPr>
            <a:xfrm>
              <a:off x="630097" y="225509"/>
              <a:ext cx="238453" cy="31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fill="norm" stroke="1" extrusionOk="0">
                  <a:moveTo>
                    <a:pt x="11793" y="6825"/>
                  </a:moveTo>
                  <a:cubicBezTo>
                    <a:pt x="13684" y="6825"/>
                    <a:pt x="15311" y="8067"/>
                    <a:pt x="15271" y="9543"/>
                  </a:cubicBezTo>
                  <a:cubicBezTo>
                    <a:pt x="15271" y="11026"/>
                    <a:pt x="13654" y="12213"/>
                    <a:pt x="11721" y="12213"/>
                  </a:cubicBezTo>
                  <a:cubicBezTo>
                    <a:pt x="9830" y="12213"/>
                    <a:pt x="8254" y="10972"/>
                    <a:pt x="8254" y="9496"/>
                  </a:cubicBezTo>
                  <a:cubicBezTo>
                    <a:pt x="8254" y="8012"/>
                    <a:pt x="9860" y="6825"/>
                    <a:pt x="11793" y="6825"/>
                  </a:cubicBezTo>
                  <a:close/>
                  <a:moveTo>
                    <a:pt x="14549" y="0"/>
                  </a:moveTo>
                  <a:cubicBezTo>
                    <a:pt x="14406" y="16"/>
                    <a:pt x="14274" y="16"/>
                    <a:pt x="14132" y="16"/>
                  </a:cubicBezTo>
                  <a:cubicBezTo>
                    <a:pt x="13999" y="16"/>
                    <a:pt x="13857" y="16"/>
                    <a:pt x="13725" y="23"/>
                  </a:cubicBezTo>
                  <a:cubicBezTo>
                    <a:pt x="12484" y="109"/>
                    <a:pt x="11172" y="367"/>
                    <a:pt x="9972" y="664"/>
                  </a:cubicBezTo>
                  <a:cubicBezTo>
                    <a:pt x="8386" y="1085"/>
                    <a:pt x="6871" y="1640"/>
                    <a:pt x="5518" y="2429"/>
                  </a:cubicBezTo>
                  <a:cubicBezTo>
                    <a:pt x="3911" y="3467"/>
                    <a:pt x="2599" y="4709"/>
                    <a:pt x="1735" y="6185"/>
                  </a:cubicBezTo>
                  <a:cubicBezTo>
                    <a:pt x="911" y="7590"/>
                    <a:pt x="189" y="9152"/>
                    <a:pt x="47" y="10706"/>
                  </a:cubicBezTo>
                  <a:cubicBezTo>
                    <a:pt x="-126" y="12292"/>
                    <a:pt x="189" y="13963"/>
                    <a:pt x="810" y="15470"/>
                  </a:cubicBezTo>
                  <a:cubicBezTo>
                    <a:pt x="1359" y="16766"/>
                    <a:pt x="2254" y="18062"/>
                    <a:pt x="3627" y="18929"/>
                  </a:cubicBezTo>
                  <a:cubicBezTo>
                    <a:pt x="6352" y="20647"/>
                    <a:pt x="10003" y="21600"/>
                    <a:pt x="13582" y="21600"/>
                  </a:cubicBezTo>
                  <a:cubicBezTo>
                    <a:pt x="13989" y="21600"/>
                    <a:pt x="14447" y="21577"/>
                    <a:pt x="14864" y="21553"/>
                  </a:cubicBezTo>
                  <a:cubicBezTo>
                    <a:pt x="16237" y="21467"/>
                    <a:pt x="17610" y="21077"/>
                    <a:pt x="18820" y="20491"/>
                  </a:cubicBezTo>
                  <a:cubicBezTo>
                    <a:pt x="19237" y="19804"/>
                    <a:pt x="19643" y="19148"/>
                    <a:pt x="20030" y="18453"/>
                  </a:cubicBezTo>
                  <a:cubicBezTo>
                    <a:pt x="20335" y="17820"/>
                    <a:pt x="20650" y="17188"/>
                    <a:pt x="20884" y="16524"/>
                  </a:cubicBezTo>
                  <a:cubicBezTo>
                    <a:pt x="21088" y="15782"/>
                    <a:pt x="21301" y="15048"/>
                    <a:pt x="21433" y="14283"/>
                  </a:cubicBezTo>
                  <a:cubicBezTo>
                    <a:pt x="21433" y="13986"/>
                    <a:pt x="21474" y="13721"/>
                    <a:pt x="21474" y="13432"/>
                  </a:cubicBezTo>
                  <a:cubicBezTo>
                    <a:pt x="21433" y="12799"/>
                    <a:pt x="21332" y="12135"/>
                    <a:pt x="21189" y="11503"/>
                  </a:cubicBezTo>
                  <a:cubicBezTo>
                    <a:pt x="20854" y="9996"/>
                    <a:pt x="20508" y="8457"/>
                    <a:pt x="20233" y="6927"/>
                  </a:cubicBezTo>
                  <a:cubicBezTo>
                    <a:pt x="20162" y="6739"/>
                    <a:pt x="20121" y="6528"/>
                    <a:pt x="20060" y="6318"/>
                  </a:cubicBezTo>
                  <a:cubicBezTo>
                    <a:pt x="19989" y="6161"/>
                    <a:pt x="19918" y="5982"/>
                    <a:pt x="19857" y="5818"/>
                  </a:cubicBezTo>
                  <a:cubicBezTo>
                    <a:pt x="19715" y="5630"/>
                    <a:pt x="19572" y="5420"/>
                    <a:pt x="19440" y="5240"/>
                  </a:cubicBezTo>
                  <a:cubicBezTo>
                    <a:pt x="18535" y="4123"/>
                    <a:pt x="17711" y="2967"/>
                    <a:pt x="16725" y="1929"/>
                  </a:cubicBezTo>
                  <a:cubicBezTo>
                    <a:pt x="15993" y="1273"/>
                    <a:pt x="15230" y="664"/>
                    <a:pt x="1454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" name="Google Shape;1465;p54"/>
            <p:cNvSpPr/>
            <p:nvPr/>
          </p:nvSpPr>
          <p:spPr>
            <a:xfrm>
              <a:off x="312511" y="906216"/>
              <a:ext cx="298572" cy="84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72" y="0"/>
                  </a:moveTo>
                  <a:cubicBezTo>
                    <a:pt x="19198" y="0"/>
                    <a:pt x="18724" y="863"/>
                    <a:pt x="18316" y="1352"/>
                  </a:cubicBezTo>
                  <a:cubicBezTo>
                    <a:pt x="18283" y="1352"/>
                    <a:pt x="18283" y="1438"/>
                    <a:pt x="18283" y="1438"/>
                  </a:cubicBezTo>
                  <a:cubicBezTo>
                    <a:pt x="18120" y="1524"/>
                    <a:pt x="17981" y="1754"/>
                    <a:pt x="17818" y="1841"/>
                  </a:cubicBezTo>
                  <a:cubicBezTo>
                    <a:pt x="17818" y="1841"/>
                    <a:pt x="17785" y="1841"/>
                    <a:pt x="17785" y="1927"/>
                  </a:cubicBezTo>
                  <a:cubicBezTo>
                    <a:pt x="17654" y="2013"/>
                    <a:pt x="17540" y="2013"/>
                    <a:pt x="17401" y="2128"/>
                  </a:cubicBezTo>
                  <a:lnTo>
                    <a:pt x="17425" y="2128"/>
                  </a:lnTo>
                  <a:cubicBezTo>
                    <a:pt x="17344" y="2128"/>
                    <a:pt x="17262" y="2215"/>
                    <a:pt x="17180" y="2215"/>
                  </a:cubicBezTo>
                  <a:lnTo>
                    <a:pt x="17205" y="2215"/>
                  </a:lnTo>
                  <a:cubicBezTo>
                    <a:pt x="16600" y="2502"/>
                    <a:pt x="15963" y="2704"/>
                    <a:pt x="15359" y="2991"/>
                  </a:cubicBezTo>
                  <a:cubicBezTo>
                    <a:pt x="14297" y="3365"/>
                    <a:pt x="13226" y="3768"/>
                    <a:pt x="12140" y="3768"/>
                  </a:cubicBezTo>
                  <a:lnTo>
                    <a:pt x="12009" y="3768"/>
                  </a:lnTo>
                  <a:cubicBezTo>
                    <a:pt x="10784" y="3768"/>
                    <a:pt x="9599" y="3595"/>
                    <a:pt x="8382" y="3193"/>
                  </a:cubicBezTo>
                  <a:cubicBezTo>
                    <a:pt x="7246" y="2905"/>
                    <a:pt x="6086" y="2617"/>
                    <a:pt x="4951" y="1927"/>
                  </a:cubicBezTo>
                  <a:lnTo>
                    <a:pt x="3456" y="1035"/>
                  </a:lnTo>
                  <a:lnTo>
                    <a:pt x="3431" y="1150"/>
                  </a:lnTo>
                  <a:cubicBezTo>
                    <a:pt x="3243" y="949"/>
                    <a:pt x="3047" y="863"/>
                    <a:pt x="2851" y="863"/>
                  </a:cubicBezTo>
                  <a:lnTo>
                    <a:pt x="2818" y="863"/>
                  </a:lnTo>
                  <a:cubicBezTo>
                    <a:pt x="2639" y="690"/>
                    <a:pt x="2443" y="575"/>
                    <a:pt x="2255" y="575"/>
                  </a:cubicBezTo>
                  <a:cubicBezTo>
                    <a:pt x="1903" y="575"/>
                    <a:pt x="1569" y="920"/>
                    <a:pt x="1299" y="1754"/>
                  </a:cubicBezTo>
                  <a:cubicBezTo>
                    <a:pt x="972" y="2502"/>
                    <a:pt x="801" y="3509"/>
                    <a:pt x="637" y="4544"/>
                  </a:cubicBezTo>
                  <a:cubicBezTo>
                    <a:pt x="613" y="4746"/>
                    <a:pt x="613" y="4947"/>
                    <a:pt x="580" y="5120"/>
                  </a:cubicBezTo>
                  <a:cubicBezTo>
                    <a:pt x="335" y="7190"/>
                    <a:pt x="229" y="9348"/>
                    <a:pt x="278" y="11476"/>
                  </a:cubicBezTo>
                  <a:lnTo>
                    <a:pt x="278" y="11764"/>
                  </a:lnTo>
                  <a:cubicBezTo>
                    <a:pt x="163" y="13719"/>
                    <a:pt x="82" y="15761"/>
                    <a:pt x="0" y="17803"/>
                  </a:cubicBezTo>
                  <a:cubicBezTo>
                    <a:pt x="858" y="18695"/>
                    <a:pt x="1748" y="19270"/>
                    <a:pt x="2573" y="19730"/>
                  </a:cubicBezTo>
                  <a:cubicBezTo>
                    <a:pt x="3627" y="20536"/>
                    <a:pt x="4673" y="21025"/>
                    <a:pt x="5727" y="21312"/>
                  </a:cubicBezTo>
                  <a:cubicBezTo>
                    <a:pt x="6282" y="21485"/>
                    <a:pt x="6830" y="21600"/>
                    <a:pt x="7385" y="21600"/>
                  </a:cubicBezTo>
                  <a:cubicBezTo>
                    <a:pt x="7884" y="21600"/>
                    <a:pt x="8382" y="21485"/>
                    <a:pt x="8880" y="21485"/>
                  </a:cubicBezTo>
                  <a:lnTo>
                    <a:pt x="12140" y="21485"/>
                  </a:lnTo>
                  <a:cubicBezTo>
                    <a:pt x="13275" y="21399"/>
                    <a:pt x="14386" y="21025"/>
                    <a:pt x="15522" y="20708"/>
                  </a:cubicBezTo>
                  <a:cubicBezTo>
                    <a:pt x="16494" y="20536"/>
                    <a:pt x="17450" y="20334"/>
                    <a:pt x="18398" y="19730"/>
                  </a:cubicBezTo>
                  <a:cubicBezTo>
                    <a:pt x="19419" y="19069"/>
                    <a:pt x="20415" y="18091"/>
                    <a:pt x="21412" y="16941"/>
                  </a:cubicBezTo>
                  <a:cubicBezTo>
                    <a:pt x="21494" y="16826"/>
                    <a:pt x="21551" y="16711"/>
                    <a:pt x="21600" y="16624"/>
                  </a:cubicBezTo>
                  <a:cubicBezTo>
                    <a:pt x="21575" y="14611"/>
                    <a:pt x="21526" y="12540"/>
                    <a:pt x="21469" y="10498"/>
                  </a:cubicBezTo>
                  <a:lnTo>
                    <a:pt x="21469" y="6874"/>
                  </a:lnTo>
                  <a:cubicBezTo>
                    <a:pt x="21469" y="5609"/>
                    <a:pt x="21494" y="4544"/>
                    <a:pt x="21355" y="3365"/>
                  </a:cubicBezTo>
                  <a:cubicBezTo>
                    <a:pt x="21167" y="1841"/>
                    <a:pt x="20808" y="460"/>
                    <a:pt x="20334" y="86"/>
                  </a:cubicBezTo>
                  <a:cubicBezTo>
                    <a:pt x="20309" y="58"/>
                    <a:pt x="20277" y="29"/>
                    <a:pt x="20252" y="29"/>
                  </a:cubicBezTo>
                  <a:cubicBezTo>
                    <a:pt x="20195" y="29"/>
                    <a:pt x="20146" y="86"/>
                    <a:pt x="20105" y="86"/>
                  </a:cubicBezTo>
                  <a:cubicBezTo>
                    <a:pt x="19942" y="0"/>
                    <a:pt x="19811" y="0"/>
                    <a:pt x="19672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4" name="Google Shape;1466;p54"/>
            <p:cNvSpPr/>
            <p:nvPr/>
          </p:nvSpPr>
          <p:spPr>
            <a:xfrm>
              <a:off x="357341" y="1032691"/>
              <a:ext cx="77927" cy="78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49" y="0"/>
                    <a:pt x="93" y="4845"/>
                    <a:pt x="0" y="10691"/>
                  </a:cubicBezTo>
                  <a:cubicBezTo>
                    <a:pt x="0" y="16630"/>
                    <a:pt x="4824" y="21600"/>
                    <a:pt x="10644" y="21600"/>
                  </a:cubicBezTo>
                  <a:cubicBezTo>
                    <a:pt x="16527" y="21600"/>
                    <a:pt x="21476" y="16817"/>
                    <a:pt x="21476" y="10909"/>
                  </a:cubicBezTo>
                  <a:cubicBezTo>
                    <a:pt x="21600" y="5095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5" name="Google Shape;1467;p54"/>
            <p:cNvSpPr/>
            <p:nvPr/>
          </p:nvSpPr>
          <p:spPr>
            <a:xfrm>
              <a:off x="462466" y="1028851"/>
              <a:ext cx="78039" cy="7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18" y="0"/>
                  </a:moveTo>
                  <a:cubicBezTo>
                    <a:pt x="4913" y="0"/>
                    <a:pt x="2" y="4783"/>
                    <a:pt x="2" y="10691"/>
                  </a:cubicBezTo>
                  <a:cubicBezTo>
                    <a:pt x="-122" y="16630"/>
                    <a:pt x="4820" y="21600"/>
                    <a:pt x="10600" y="21600"/>
                  </a:cubicBezTo>
                  <a:cubicBezTo>
                    <a:pt x="16505" y="21600"/>
                    <a:pt x="21478" y="16849"/>
                    <a:pt x="21478" y="10909"/>
                  </a:cubicBezTo>
                  <a:cubicBezTo>
                    <a:pt x="21478" y="4970"/>
                    <a:pt x="16630" y="0"/>
                    <a:pt x="10818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6" name="Google Shape;1468;p54"/>
            <p:cNvSpPr/>
            <p:nvPr/>
          </p:nvSpPr>
          <p:spPr>
            <a:xfrm>
              <a:off x="721748" y="324205"/>
              <a:ext cx="77927" cy="77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18" y="0"/>
                    <a:pt x="0" y="4758"/>
                    <a:pt x="0" y="10706"/>
                  </a:cubicBezTo>
                  <a:cubicBezTo>
                    <a:pt x="0" y="16623"/>
                    <a:pt x="4824" y="21600"/>
                    <a:pt x="10613" y="21600"/>
                  </a:cubicBezTo>
                  <a:cubicBezTo>
                    <a:pt x="16527" y="21600"/>
                    <a:pt x="21476" y="16842"/>
                    <a:pt x="21476" y="10894"/>
                  </a:cubicBezTo>
                  <a:cubicBezTo>
                    <a:pt x="21600" y="4977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7" name="Google Shape;1470;p54"/>
            <p:cNvSpPr/>
            <p:nvPr/>
          </p:nvSpPr>
          <p:spPr>
            <a:xfrm>
              <a:off x="0" y="0"/>
              <a:ext cx="946719" cy="1279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600" fill="norm" stroke="1" extrusionOk="0">
                  <a:moveTo>
                    <a:pt x="1813" y="7550"/>
                  </a:moveTo>
                  <a:cubicBezTo>
                    <a:pt x="1813" y="7565"/>
                    <a:pt x="1811" y="7581"/>
                    <a:pt x="1811" y="7596"/>
                  </a:cubicBezTo>
                  <a:cubicBezTo>
                    <a:pt x="1811" y="7581"/>
                    <a:pt x="1813" y="7565"/>
                    <a:pt x="1813" y="7550"/>
                  </a:cubicBezTo>
                  <a:close/>
                  <a:moveTo>
                    <a:pt x="14867" y="12300"/>
                  </a:moveTo>
                  <a:cubicBezTo>
                    <a:pt x="14862" y="12302"/>
                    <a:pt x="14854" y="12304"/>
                    <a:pt x="14849" y="12308"/>
                  </a:cubicBezTo>
                  <a:cubicBezTo>
                    <a:pt x="14857" y="12304"/>
                    <a:pt x="14865" y="12304"/>
                    <a:pt x="14867" y="12300"/>
                  </a:cubicBezTo>
                  <a:close/>
                  <a:moveTo>
                    <a:pt x="14849" y="12308"/>
                  </a:moveTo>
                  <a:cubicBezTo>
                    <a:pt x="14844" y="12308"/>
                    <a:pt x="14841" y="12308"/>
                    <a:pt x="14839" y="12310"/>
                  </a:cubicBezTo>
                  <a:cubicBezTo>
                    <a:pt x="14841" y="12310"/>
                    <a:pt x="14844" y="12308"/>
                    <a:pt x="14849" y="12308"/>
                  </a:cubicBezTo>
                  <a:close/>
                  <a:moveTo>
                    <a:pt x="11264" y="1332"/>
                  </a:moveTo>
                  <a:cubicBezTo>
                    <a:pt x="11282" y="1332"/>
                    <a:pt x="11300" y="1332"/>
                    <a:pt x="11318" y="1334"/>
                  </a:cubicBezTo>
                  <a:cubicBezTo>
                    <a:pt x="11544" y="1380"/>
                    <a:pt x="11768" y="1399"/>
                    <a:pt x="12004" y="1418"/>
                  </a:cubicBezTo>
                  <a:cubicBezTo>
                    <a:pt x="12073" y="1431"/>
                    <a:pt x="12153" y="1431"/>
                    <a:pt x="12230" y="1431"/>
                  </a:cubicBezTo>
                  <a:lnTo>
                    <a:pt x="12282" y="1431"/>
                  </a:lnTo>
                  <a:cubicBezTo>
                    <a:pt x="12526" y="1445"/>
                    <a:pt x="12770" y="1451"/>
                    <a:pt x="13004" y="1472"/>
                  </a:cubicBezTo>
                  <a:cubicBezTo>
                    <a:pt x="13145" y="1483"/>
                    <a:pt x="13284" y="1496"/>
                    <a:pt x="13423" y="1515"/>
                  </a:cubicBezTo>
                  <a:cubicBezTo>
                    <a:pt x="13518" y="1534"/>
                    <a:pt x="13616" y="1567"/>
                    <a:pt x="13711" y="1594"/>
                  </a:cubicBezTo>
                  <a:cubicBezTo>
                    <a:pt x="14014" y="1683"/>
                    <a:pt x="14302" y="1786"/>
                    <a:pt x="14587" y="1902"/>
                  </a:cubicBezTo>
                  <a:cubicBezTo>
                    <a:pt x="15371" y="2232"/>
                    <a:pt x="16137" y="2587"/>
                    <a:pt x="16862" y="2981"/>
                  </a:cubicBezTo>
                  <a:cubicBezTo>
                    <a:pt x="17062" y="3090"/>
                    <a:pt x="17252" y="3206"/>
                    <a:pt x="17443" y="3330"/>
                  </a:cubicBezTo>
                  <a:cubicBezTo>
                    <a:pt x="17610" y="3458"/>
                    <a:pt x="17774" y="3593"/>
                    <a:pt x="17931" y="3736"/>
                  </a:cubicBezTo>
                  <a:cubicBezTo>
                    <a:pt x="17957" y="3761"/>
                    <a:pt x="17982" y="3786"/>
                    <a:pt x="18018" y="3806"/>
                  </a:cubicBezTo>
                  <a:cubicBezTo>
                    <a:pt x="18190" y="3969"/>
                    <a:pt x="18383" y="4117"/>
                    <a:pt x="18568" y="4277"/>
                  </a:cubicBezTo>
                  <a:cubicBezTo>
                    <a:pt x="18818" y="4531"/>
                    <a:pt x="19026" y="4813"/>
                    <a:pt x="19255" y="5085"/>
                  </a:cubicBezTo>
                  <a:cubicBezTo>
                    <a:pt x="19288" y="5129"/>
                    <a:pt x="19324" y="5181"/>
                    <a:pt x="19360" y="5227"/>
                  </a:cubicBezTo>
                  <a:cubicBezTo>
                    <a:pt x="19375" y="5267"/>
                    <a:pt x="19393" y="5310"/>
                    <a:pt x="19411" y="5349"/>
                  </a:cubicBezTo>
                  <a:cubicBezTo>
                    <a:pt x="19427" y="5400"/>
                    <a:pt x="19437" y="5451"/>
                    <a:pt x="19455" y="5497"/>
                  </a:cubicBezTo>
                  <a:cubicBezTo>
                    <a:pt x="19524" y="5871"/>
                    <a:pt x="19612" y="6246"/>
                    <a:pt x="19697" y="6614"/>
                  </a:cubicBezTo>
                  <a:cubicBezTo>
                    <a:pt x="19733" y="6769"/>
                    <a:pt x="19758" y="6931"/>
                    <a:pt x="19769" y="7085"/>
                  </a:cubicBezTo>
                  <a:cubicBezTo>
                    <a:pt x="19769" y="7156"/>
                    <a:pt x="19758" y="7220"/>
                    <a:pt x="19758" y="7293"/>
                  </a:cubicBezTo>
                  <a:cubicBezTo>
                    <a:pt x="19725" y="7480"/>
                    <a:pt x="19671" y="7659"/>
                    <a:pt x="19620" y="7840"/>
                  </a:cubicBezTo>
                  <a:cubicBezTo>
                    <a:pt x="19560" y="8002"/>
                    <a:pt x="19481" y="8156"/>
                    <a:pt x="19404" y="8311"/>
                  </a:cubicBezTo>
                  <a:cubicBezTo>
                    <a:pt x="19306" y="8480"/>
                    <a:pt x="19203" y="8640"/>
                    <a:pt x="19098" y="8808"/>
                  </a:cubicBezTo>
                  <a:cubicBezTo>
                    <a:pt x="18854" y="9208"/>
                    <a:pt x="18602" y="9609"/>
                    <a:pt x="18306" y="9990"/>
                  </a:cubicBezTo>
                  <a:cubicBezTo>
                    <a:pt x="18044" y="10312"/>
                    <a:pt x="17756" y="10623"/>
                    <a:pt x="17453" y="10926"/>
                  </a:cubicBezTo>
                  <a:cubicBezTo>
                    <a:pt x="17314" y="11061"/>
                    <a:pt x="17175" y="11204"/>
                    <a:pt x="17018" y="11326"/>
                  </a:cubicBezTo>
                  <a:cubicBezTo>
                    <a:pt x="16964" y="11364"/>
                    <a:pt x="16913" y="11402"/>
                    <a:pt x="16851" y="11435"/>
                  </a:cubicBezTo>
                  <a:cubicBezTo>
                    <a:pt x="16808" y="11461"/>
                    <a:pt x="16756" y="11486"/>
                    <a:pt x="16705" y="11507"/>
                  </a:cubicBezTo>
                  <a:cubicBezTo>
                    <a:pt x="16443" y="11618"/>
                    <a:pt x="16173" y="11719"/>
                    <a:pt x="15913" y="11841"/>
                  </a:cubicBezTo>
                  <a:cubicBezTo>
                    <a:pt x="15695" y="11946"/>
                    <a:pt x="15487" y="12056"/>
                    <a:pt x="15258" y="12151"/>
                  </a:cubicBezTo>
                  <a:cubicBezTo>
                    <a:pt x="15122" y="12216"/>
                    <a:pt x="14980" y="12262"/>
                    <a:pt x="14834" y="12313"/>
                  </a:cubicBezTo>
                  <a:cubicBezTo>
                    <a:pt x="14834" y="12312"/>
                    <a:pt x="14836" y="12312"/>
                    <a:pt x="14839" y="12310"/>
                  </a:cubicBezTo>
                  <a:cubicBezTo>
                    <a:pt x="14831" y="12312"/>
                    <a:pt x="14824" y="12313"/>
                    <a:pt x="14816" y="12313"/>
                  </a:cubicBezTo>
                  <a:cubicBezTo>
                    <a:pt x="14808" y="12315"/>
                    <a:pt x="14803" y="12319"/>
                    <a:pt x="14795" y="12321"/>
                  </a:cubicBezTo>
                  <a:cubicBezTo>
                    <a:pt x="14798" y="12321"/>
                    <a:pt x="14798" y="12321"/>
                    <a:pt x="14798" y="12319"/>
                  </a:cubicBezTo>
                  <a:cubicBezTo>
                    <a:pt x="14459" y="12430"/>
                    <a:pt x="14109" y="12519"/>
                    <a:pt x="13744" y="12603"/>
                  </a:cubicBezTo>
                  <a:cubicBezTo>
                    <a:pt x="13387" y="12676"/>
                    <a:pt x="13014" y="12733"/>
                    <a:pt x="12647" y="12779"/>
                  </a:cubicBezTo>
                  <a:cubicBezTo>
                    <a:pt x="12248" y="12817"/>
                    <a:pt x="11847" y="12836"/>
                    <a:pt x="11454" y="12849"/>
                  </a:cubicBezTo>
                  <a:cubicBezTo>
                    <a:pt x="11351" y="12849"/>
                    <a:pt x="11256" y="12841"/>
                    <a:pt x="11153" y="12841"/>
                  </a:cubicBezTo>
                  <a:cubicBezTo>
                    <a:pt x="11063" y="12836"/>
                    <a:pt x="10976" y="12836"/>
                    <a:pt x="10891" y="12836"/>
                  </a:cubicBezTo>
                  <a:cubicBezTo>
                    <a:pt x="10847" y="12830"/>
                    <a:pt x="10811" y="12830"/>
                    <a:pt x="10768" y="12830"/>
                  </a:cubicBezTo>
                  <a:cubicBezTo>
                    <a:pt x="10454" y="12803"/>
                    <a:pt x="10141" y="12765"/>
                    <a:pt x="9827" y="12725"/>
                  </a:cubicBezTo>
                  <a:cubicBezTo>
                    <a:pt x="9804" y="12725"/>
                    <a:pt x="9768" y="12725"/>
                    <a:pt x="9742" y="12719"/>
                  </a:cubicBezTo>
                  <a:cubicBezTo>
                    <a:pt x="9498" y="12693"/>
                    <a:pt x="9246" y="12668"/>
                    <a:pt x="9002" y="12643"/>
                  </a:cubicBezTo>
                  <a:cubicBezTo>
                    <a:pt x="8419" y="12576"/>
                    <a:pt x="7835" y="12533"/>
                    <a:pt x="7270" y="12435"/>
                  </a:cubicBezTo>
                  <a:cubicBezTo>
                    <a:pt x="6930" y="12365"/>
                    <a:pt x="6609" y="12287"/>
                    <a:pt x="6278" y="12216"/>
                  </a:cubicBezTo>
                  <a:cubicBezTo>
                    <a:pt x="6077" y="12170"/>
                    <a:pt x="5887" y="12138"/>
                    <a:pt x="5686" y="12089"/>
                  </a:cubicBezTo>
                  <a:cubicBezTo>
                    <a:pt x="5522" y="12035"/>
                    <a:pt x="5365" y="11978"/>
                    <a:pt x="5201" y="11919"/>
                  </a:cubicBezTo>
                  <a:cubicBezTo>
                    <a:pt x="4753" y="11724"/>
                    <a:pt x="4345" y="11501"/>
                    <a:pt x="3918" y="11294"/>
                  </a:cubicBezTo>
                  <a:cubicBezTo>
                    <a:pt x="3746" y="11196"/>
                    <a:pt x="3581" y="11094"/>
                    <a:pt x="3425" y="10977"/>
                  </a:cubicBezTo>
                  <a:cubicBezTo>
                    <a:pt x="3301" y="10888"/>
                    <a:pt x="3180" y="10783"/>
                    <a:pt x="3067" y="10688"/>
                  </a:cubicBezTo>
                  <a:cubicBezTo>
                    <a:pt x="2954" y="10583"/>
                    <a:pt x="2859" y="10474"/>
                    <a:pt x="2762" y="10364"/>
                  </a:cubicBezTo>
                  <a:cubicBezTo>
                    <a:pt x="2612" y="10169"/>
                    <a:pt x="2502" y="9971"/>
                    <a:pt x="2379" y="9771"/>
                  </a:cubicBezTo>
                  <a:cubicBezTo>
                    <a:pt x="2265" y="9582"/>
                    <a:pt x="2134" y="9401"/>
                    <a:pt x="2021" y="9222"/>
                  </a:cubicBezTo>
                  <a:cubicBezTo>
                    <a:pt x="1988" y="9151"/>
                    <a:pt x="1952" y="9073"/>
                    <a:pt x="1919" y="9003"/>
                  </a:cubicBezTo>
                  <a:cubicBezTo>
                    <a:pt x="1883" y="8913"/>
                    <a:pt x="1857" y="8829"/>
                    <a:pt x="1839" y="8738"/>
                  </a:cubicBezTo>
                  <a:cubicBezTo>
                    <a:pt x="1821" y="8621"/>
                    <a:pt x="1813" y="8511"/>
                    <a:pt x="1805" y="8394"/>
                  </a:cubicBezTo>
                  <a:cubicBezTo>
                    <a:pt x="1795" y="8318"/>
                    <a:pt x="1787" y="8240"/>
                    <a:pt x="1777" y="8156"/>
                  </a:cubicBezTo>
                  <a:cubicBezTo>
                    <a:pt x="1785" y="7983"/>
                    <a:pt x="1793" y="7807"/>
                    <a:pt x="1808" y="7628"/>
                  </a:cubicBezTo>
                  <a:cubicBezTo>
                    <a:pt x="1859" y="7272"/>
                    <a:pt x="1911" y="6919"/>
                    <a:pt x="1962" y="6563"/>
                  </a:cubicBezTo>
                  <a:cubicBezTo>
                    <a:pt x="1988" y="6414"/>
                    <a:pt x="2021" y="6265"/>
                    <a:pt x="2068" y="6119"/>
                  </a:cubicBezTo>
                  <a:cubicBezTo>
                    <a:pt x="2160" y="5871"/>
                    <a:pt x="2276" y="5633"/>
                    <a:pt x="2404" y="5394"/>
                  </a:cubicBezTo>
                  <a:cubicBezTo>
                    <a:pt x="2630" y="4986"/>
                    <a:pt x="2882" y="4594"/>
                    <a:pt x="3162" y="4207"/>
                  </a:cubicBezTo>
                  <a:cubicBezTo>
                    <a:pt x="3309" y="4026"/>
                    <a:pt x="3458" y="3858"/>
                    <a:pt x="3615" y="3690"/>
                  </a:cubicBezTo>
                  <a:cubicBezTo>
                    <a:pt x="3874" y="3431"/>
                    <a:pt x="4155" y="3193"/>
                    <a:pt x="4450" y="2954"/>
                  </a:cubicBezTo>
                  <a:cubicBezTo>
                    <a:pt x="4643" y="2827"/>
                    <a:pt x="4833" y="2695"/>
                    <a:pt x="5034" y="2573"/>
                  </a:cubicBezTo>
                  <a:cubicBezTo>
                    <a:pt x="5103" y="2535"/>
                    <a:pt x="5180" y="2497"/>
                    <a:pt x="5260" y="2457"/>
                  </a:cubicBezTo>
                  <a:cubicBezTo>
                    <a:pt x="5501" y="2324"/>
                    <a:pt x="5746" y="2186"/>
                    <a:pt x="6008" y="2059"/>
                  </a:cubicBezTo>
                  <a:cubicBezTo>
                    <a:pt x="6193" y="1980"/>
                    <a:pt x="6373" y="1910"/>
                    <a:pt x="6565" y="1843"/>
                  </a:cubicBezTo>
                  <a:cubicBezTo>
                    <a:pt x="6828" y="1767"/>
                    <a:pt x="7095" y="1702"/>
                    <a:pt x="7365" y="1637"/>
                  </a:cubicBezTo>
                  <a:cubicBezTo>
                    <a:pt x="7853" y="1534"/>
                    <a:pt x="8334" y="1456"/>
                    <a:pt x="8827" y="1386"/>
                  </a:cubicBezTo>
                  <a:cubicBezTo>
                    <a:pt x="9089" y="1367"/>
                    <a:pt x="9341" y="1348"/>
                    <a:pt x="9603" y="1334"/>
                  </a:cubicBezTo>
                  <a:cubicBezTo>
                    <a:pt x="9932" y="1334"/>
                    <a:pt x="10267" y="1332"/>
                    <a:pt x="10601" y="1332"/>
                  </a:cubicBezTo>
                  <a:cubicBezTo>
                    <a:pt x="10768" y="1332"/>
                    <a:pt x="10935" y="1332"/>
                    <a:pt x="11099" y="1334"/>
                  </a:cubicBezTo>
                  <a:lnTo>
                    <a:pt x="11161" y="1334"/>
                  </a:lnTo>
                  <a:cubicBezTo>
                    <a:pt x="11194" y="1334"/>
                    <a:pt x="11230" y="1332"/>
                    <a:pt x="11264" y="1332"/>
                  </a:cubicBezTo>
                  <a:close/>
                  <a:moveTo>
                    <a:pt x="16990" y="12899"/>
                  </a:moveTo>
                  <a:cubicBezTo>
                    <a:pt x="16980" y="12904"/>
                    <a:pt x="16967" y="12908"/>
                    <a:pt x="16957" y="12914"/>
                  </a:cubicBezTo>
                  <a:cubicBezTo>
                    <a:pt x="16967" y="12910"/>
                    <a:pt x="16980" y="12904"/>
                    <a:pt x="16990" y="12899"/>
                  </a:cubicBezTo>
                  <a:close/>
                  <a:moveTo>
                    <a:pt x="13302" y="15297"/>
                  </a:moveTo>
                  <a:cubicBezTo>
                    <a:pt x="13346" y="15297"/>
                    <a:pt x="13387" y="15297"/>
                    <a:pt x="13438" y="15302"/>
                  </a:cubicBezTo>
                  <a:cubicBezTo>
                    <a:pt x="13451" y="15302"/>
                    <a:pt x="13466" y="15298"/>
                    <a:pt x="13484" y="15298"/>
                  </a:cubicBezTo>
                  <a:cubicBezTo>
                    <a:pt x="13492" y="15298"/>
                    <a:pt x="13502" y="15300"/>
                    <a:pt x="13510" y="15302"/>
                  </a:cubicBezTo>
                  <a:cubicBezTo>
                    <a:pt x="13659" y="15327"/>
                    <a:pt x="13772" y="15418"/>
                    <a:pt x="13831" y="15520"/>
                  </a:cubicBezTo>
                  <a:cubicBezTo>
                    <a:pt x="13875" y="15598"/>
                    <a:pt x="13867" y="15668"/>
                    <a:pt x="13867" y="15752"/>
                  </a:cubicBezTo>
                  <a:lnTo>
                    <a:pt x="13867" y="15992"/>
                  </a:lnTo>
                  <a:cubicBezTo>
                    <a:pt x="13885" y="16128"/>
                    <a:pt x="13901" y="16265"/>
                    <a:pt x="13909" y="16398"/>
                  </a:cubicBezTo>
                  <a:cubicBezTo>
                    <a:pt x="13909" y="16444"/>
                    <a:pt x="13919" y="16495"/>
                    <a:pt x="13919" y="16541"/>
                  </a:cubicBezTo>
                  <a:cubicBezTo>
                    <a:pt x="13929" y="16940"/>
                    <a:pt x="13937" y="17332"/>
                    <a:pt x="13944" y="17734"/>
                  </a:cubicBezTo>
                  <a:cubicBezTo>
                    <a:pt x="13944" y="17959"/>
                    <a:pt x="13926" y="18186"/>
                    <a:pt x="13893" y="18413"/>
                  </a:cubicBezTo>
                  <a:cubicBezTo>
                    <a:pt x="13849" y="18689"/>
                    <a:pt x="13788" y="18968"/>
                    <a:pt x="13711" y="19238"/>
                  </a:cubicBezTo>
                  <a:cubicBezTo>
                    <a:pt x="13675" y="19330"/>
                    <a:pt x="13639" y="19414"/>
                    <a:pt x="13587" y="19503"/>
                  </a:cubicBezTo>
                  <a:cubicBezTo>
                    <a:pt x="13572" y="19530"/>
                    <a:pt x="13554" y="19562"/>
                    <a:pt x="13536" y="19595"/>
                  </a:cubicBezTo>
                  <a:cubicBezTo>
                    <a:pt x="13536" y="19595"/>
                    <a:pt x="13528" y="19595"/>
                    <a:pt x="13528" y="19600"/>
                  </a:cubicBezTo>
                  <a:lnTo>
                    <a:pt x="13528" y="19606"/>
                  </a:lnTo>
                  <a:cubicBezTo>
                    <a:pt x="13518" y="19620"/>
                    <a:pt x="13502" y="19633"/>
                    <a:pt x="13492" y="19646"/>
                  </a:cubicBezTo>
                  <a:cubicBezTo>
                    <a:pt x="13466" y="19663"/>
                    <a:pt x="13438" y="19690"/>
                    <a:pt x="13415" y="19711"/>
                  </a:cubicBezTo>
                  <a:cubicBezTo>
                    <a:pt x="13346" y="19763"/>
                    <a:pt x="13274" y="19801"/>
                    <a:pt x="13204" y="19844"/>
                  </a:cubicBezTo>
                  <a:cubicBezTo>
                    <a:pt x="13153" y="19871"/>
                    <a:pt x="13101" y="19896"/>
                    <a:pt x="13058" y="19923"/>
                  </a:cubicBezTo>
                  <a:cubicBezTo>
                    <a:pt x="12960" y="19961"/>
                    <a:pt x="12865" y="20001"/>
                    <a:pt x="12760" y="20039"/>
                  </a:cubicBezTo>
                  <a:cubicBezTo>
                    <a:pt x="12667" y="20071"/>
                    <a:pt x="12562" y="20098"/>
                    <a:pt x="12459" y="20123"/>
                  </a:cubicBezTo>
                  <a:cubicBezTo>
                    <a:pt x="12292" y="20155"/>
                    <a:pt x="12125" y="20182"/>
                    <a:pt x="11960" y="20207"/>
                  </a:cubicBezTo>
                  <a:cubicBezTo>
                    <a:pt x="11611" y="20239"/>
                    <a:pt x="11256" y="20266"/>
                    <a:pt x="10909" y="20283"/>
                  </a:cubicBezTo>
                  <a:cubicBezTo>
                    <a:pt x="10811" y="20283"/>
                    <a:pt x="10724" y="20277"/>
                    <a:pt x="10629" y="20277"/>
                  </a:cubicBezTo>
                  <a:cubicBezTo>
                    <a:pt x="10560" y="20277"/>
                    <a:pt x="10482" y="20271"/>
                    <a:pt x="10403" y="20271"/>
                  </a:cubicBezTo>
                  <a:cubicBezTo>
                    <a:pt x="9907" y="20266"/>
                    <a:pt x="9403" y="20245"/>
                    <a:pt x="8907" y="20214"/>
                  </a:cubicBezTo>
                  <a:lnTo>
                    <a:pt x="8889" y="20214"/>
                  </a:lnTo>
                  <a:cubicBezTo>
                    <a:pt x="8776" y="20201"/>
                    <a:pt x="8670" y="20188"/>
                    <a:pt x="8557" y="20167"/>
                  </a:cubicBezTo>
                  <a:cubicBezTo>
                    <a:pt x="8478" y="20155"/>
                    <a:pt x="8393" y="20128"/>
                    <a:pt x="8313" y="20109"/>
                  </a:cubicBezTo>
                  <a:cubicBezTo>
                    <a:pt x="8236" y="20090"/>
                    <a:pt x="8156" y="20077"/>
                    <a:pt x="8087" y="20050"/>
                  </a:cubicBezTo>
                  <a:cubicBezTo>
                    <a:pt x="7976" y="20026"/>
                    <a:pt x="7871" y="19987"/>
                    <a:pt x="7766" y="19949"/>
                  </a:cubicBezTo>
                  <a:cubicBezTo>
                    <a:pt x="7722" y="19923"/>
                    <a:pt x="7678" y="19911"/>
                    <a:pt x="7642" y="19885"/>
                  </a:cubicBezTo>
                  <a:cubicBezTo>
                    <a:pt x="7591" y="19858"/>
                    <a:pt x="7550" y="19827"/>
                    <a:pt x="7506" y="19801"/>
                  </a:cubicBezTo>
                  <a:cubicBezTo>
                    <a:pt x="7419" y="19736"/>
                    <a:pt x="7342" y="19671"/>
                    <a:pt x="7270" y="19606"/>
                  </a:cubicBezTo>
                  <a:cubicBezTo>
                    <a:pt x="7226" y="19562"/>
                    <a:pt x="7185" y="19522"/>
                    <a:pt x="7149" y="19479"/>
                  </a:cubicBezTo>
                  <a:cubicBezTo>
                    <a:pt x="7095" y="19414"/>
                    <a:pt x="7051" y="19341"/>
                    <a:pt x="7008" y="19271"/>
                  </a:cubicBezTo>
                  <a:cubicBezTo>
                    <a:pt x="6964" y="19200"/>
                    <a:pt x="6930" y="19122"/>
                    <a:pt x="6894" y="19044"/>
                  </a:cubicBezTo>
                  <a:cubicBezTo>
                    <a:pt x="6887" y="19006"/>
                    <a:pt x="6871" y="18968"/>
                    <a:pt x="6861" y="18922"/>
                  </a:cubicBezTo>
                  <a:cubicBezTo>
                    <a:pt x="6851" y="18884"/>
                    <a:pt x="6835" y="18851"/>
                    <a:pt x="6828" y="18806"/>
                  </a:cubicBezTo>
                  <a:cubicBezTo>
                    <a:pt x="6807" y="18716"/>
                    <a:pt x="6799" y="18626"/>
                    <a:pt x="6792" y="18529"/>
                  </a:cubicBezTo>
                  <a:cubicBezTo>
                    <a:pt x="6792" y="18335"/>
                    <a:pt x="6799" y="18140"/>
                    <a:pt x="6828" y="17948"/>
                  </a:cubicBezTo>
                  <a:cubicBezTo>
                    <a:pt x="6887" y="17626"/>
                    <a:pt x="6956" y="17309"/>
                    <a:pt x="7018" y="16985"/>
                  </a:cubicBezTo>
                  <a:cubicBezTo>
                    <a:pt x="7051" y="16812"/>
                    <a:pt x="7087" y="16644"/>
                    <a:pt x="7113" y="16476"/>
                  </a:cubicBezTo>
                  <a:cubicBezTo>
                    <a:pt x="7139" y="16341"/>
                    <a:pt x="7164" y="16206"/>
                    <a:pt x="7200" y="16076"/>
                  </a:cubicBezTo>
                  <a:lnTo>
                    <a:pt x="7200" y="16057"/>
                  </a:lnTo>
                  <a:cubicBezTo>
                    <a:pt x="7185" y="15916"/>
                    <a:pt x="7218" y="15773"/>
                    <a:pt x="7295" y="15636"/>
                  </a:cubicBezTo>
                  <a:cubicBezTo>
                    <a:pt x="7306" y="15624"/>
                    <a:pt x="7306" y="15611"/>
                    <a:pt x="7313" y="15598"/>
                  </a:cubicBezTo>
                  <a:cubicBezTo>
                    <a:pt x="7365" y="15529"/>
                    <a:pt x="7419" y="15462"/>
                    <a:pt x="7522" y="15413"/>
                  </a:cubicBezTo>
                  <a:cubicBezTo>
                    <a:pt x="7606" y="15358"/>
                    <a:pt x="7712" y="15335"/>
                    <a:pt x="7822" y="15335"/>
                  </a:cubicBezTo>
                  <a:cubicBezTo>
                    <a:pt x="7881" y="15335"/>
                    <a:pt x="7943" y="15342"/>
                    <a:pt x="8000" y="15354"/>
                  </a:cubicBezTo>
                  <a:lnTo>
                    <a:pt x="8010" y="15354"/>
                  </a:lnTo>
                  <a:cubicBezTo>
                    <a:pt x="8072" y="15354"/>
                    <a:pt x="8133" y="15359"/>
                    <a:pt x="8192" y="15373"/>
                  </a:cubicBezTo>
                  <a:lnTo>
                    <a:pt x="8200" y="15365"/>
                  </a:lnTo>
                  <a:lnTo>
                    <a:pt x="8670" y="15424"/>
                  </a:lnTo>
                  <a:cubicBezTo>
                    <a:pt x="9028" y="15470"/>
                    <a:pt x="9393" y="15489"/>
                    <a:pt x="9750" y="15508"/>
                  </a:cubicBezTo>
                  <a:cubicBezTo>
                    <a:pt x="10133" y="15535"/>
                    <a:pt x="10506" y="15546"/>
                    <a:pt x="10891" y="15546"/>
                  </a:cubicBezTo>
                  <a:lnTo>
                    <a:pt x="10932" y="15546"/>
                  </a:lnTo>
                  <a:cubicBezTo>
                    <a:pt x="11274" y="15546"/>
                    <a:pt x="11611" y="15520"/>
                    <a:pt x="11945" y="15495"/>
                  </a:cubicBezTo>
                  <a:cubicBezTo>
                    <a:pt x="12135" y="15476"/>
                    <a:pt x="12336" y="15462"/>
                    <a:pt x="12526" y="15443"/>
                  </a:cubicBezTo>
                  <a:lnTo>
                    <a:pt x="12518" y="15443"/>
                  </a:lnTo>
                  <a:cubicBezTo>
                    <a:pt x="12544" y="15443"/>
                    <a:pt x="12569" y="15438"/>
                    <a:pt x="12595" y="15438"/>
                  </a:cubicBezTo>
                  <a:lnTo>
                    <a:pt x="12587" y="15438"/>
                  </a:lnTo>
                  <a:cubicBezTo>
                    <a:pt x="12631" y="15430"/>
                    <a:pt x="12667" y="15430"/>
                    <a:pt x="12708" y="15424"/>
                  </a:cubicBezTo>
                  <a:cubicBezTo>
                    <a:pt x="12708" y="15418"/>
                    <a:pt x="12719" y="15418"/>
                    <a:pt x="12719" y="15418"/>
                  </a:cubicBezTo>
                  <a:cubicBezTo>
                    <a:pt x="12770" y="15413"/>
                    <a:pt x="12814" y="15398"/>
                    <a:pt x="12865" y="15392"/>
                  </a:cubicBezTo>
                  <a:cubicBezTo>
                    <a:pt x="12865" y="15392"/>
                    <a:pt x="12865" y="15386"/>
                    <a:pt x="12875" y="15386"/>
                  </a:cubicBezTo>
                  <a:cubicBezTo>
                    <a:pt x="13004" y="15354"/>
                    <a:pt x="13153" y="15297"/>
                    <a:pt x="13302" y="15297"/>
                  </a:cubicBezTo>
                  <a:close/>
                  <a:moveTo>
                    <a:pt x="11369" y="0"/>
                  </a:moveTo>
                  <a:cubicBezTo>
                    <a:pt x="11318" y="0"/>
                    <a:pt x="11264" y="4"/>
                    <a:pt x="11212" y="11"/>
                  </a:cubicBezTo>
                  <a:cubicBezTo>
                    <a:pt x="10976" y="11"/>
                    <a:pt x="10734" y="11"/>
                    <a:pt x="10490" y="17"/>
                  </a:cubicBezTo>
                  <a:cubicBezTo>
                    <a:pt x="9819" y="25"/>
                    <a:pt x="9148" y="6"/>
                    <a:pt x="8488" y="95"/>
                  </a:cubicBezTo>
                  <a:cubicBezTo>
                    <a:pt x="8028" y="154"/>
                    <a:pt x="7576" y="223"/>
                    <a:pt x="7131" y="315"/>
                  </a:cubicBezTo>
                  <a:cubicBezTo>
                    <a:pt x="6486" y="450"/>
                    <a:pt x="5843" y="604"/>
                    <a:pt x="5267" y="858"/>
                  </a:cubicBezTo>
                  <a:cubicBezTo>
                    <a:pt x="4797" y="1064"/>
                    <a:pt x="4337" y="1296"/>
                    <a:pt x="3910" y="1553"/>
                  </a:cubicBezTo>
                  <a:cubicBezTo>
                    <a:pt x="3527" y="1780"/>
                    <a:pt x="3180" y="2024"/>
                    <a:pt x="2849" y="2297"/>
                  </a:cubicBezTo>
                  <a:cubicBezTo>
                    <a:pt x="2196" y="2819"/>
                    <a:pt x="1690" y="3425"/>
                    <a:pt x="1255" y="4058"/>
                  </a:cubicBezTo>
                  <a:cubicBezTo>
                    <a:pt x="1047" y="4375"/>
                    <a:pt x="865" y="4697"/>
                    <a:pt x="690" y="5019"/>
                  </a:cubicBezTo>
                  <a:cubicBezTo>
                    <a:pt x="525" y="5349"/>
                    <a:pt x="361" y="5684"/>
                    <a:pt x="271" y="6040"/>
                  </a:cubicBezTo>
                  <a:cubicBezTo>
                    <a:pt x="220" y="6265"/>
                    <a:pt x="186" y="6490"/>
                    <a:pt x="150" y="6717"/>
                  </a:cubicBezTo>
                  <a:cubicBezTo>
                    <a:pt x="107" y="7047"/>
                    <a:pt x="55" y="7382"/>
                    <a:pt x="19" y="7712"/>
                  </a:cubicBezTo>
                  <a:cubicBezTo>
                    <a:pt x="-22" y="8124"/>
                    <a:pt x="4" y="8558"/>
                    <a:pt x="91" y="8957"/>
                  </a:cubicBezTo>
                  <a:cubicBezTo>
                    <a:pt x="160" y="9311"/>
                    <a:pt x="317" y="9633"/>
                    <a:pt x="533" y="9958"/>
                  </a:cubicBezTo>
                  <a:cubicBezTo>
                    <a:pt x="639" y="10131"/>
                    <a:pt x="752" y="10301"/>
                    <a:pt x="854" y="10468"/>
                  </a:cubicBezTo>
                  <a:cubicBezTo>
                    <a:pt x="1099" y="10855"/>
                    <a:pt x="1353" y="11229"/>
                    <a:pt x="1726" y="11559"/>
                  </a:cubicBezTo>
                  <a:cubicBezTo>
                    <a:pt x="2039" y="11824"/>
                    <a:pt x="2368" y="12073"/>
                    <a:pt x="2754" y="12287"/>
                  </a:cubicBezTo>
                  <a:cubicBezTo>
                    <a:pt x="3093" y="12475"/>
                    <a:pt x="3440" y="12649"/>
                    <a:pt x="3797" y="12824"/>
                  </a:cubicBezTo>
                  <a:cubicBezTo>
                    <a:pt x="4196" y="13030"/>
                    <a:pt x="4643" y="13211"/>
                    <a:pt x="5103" y="13333"/>
                  </a:cubicBezTo>
                  <a:cubicBezTo>
                    <a:pt x="5388" y="13411"/>
                    <a:pt x="5686" y="13469"/>
                    <a:pt x="5972" y="13528"/>
                  </a:cubicBezTo>
                  <a:cubicBezTo>
                    <a:pt x="5946" y="13714"/>
                    <a:pt x="5931" y="13901"/>
                    <a:pt x="5902" y="14088"/>
                  </a:cubicBezTo>
                  <a:cubicBezTo>
                    <a:pt x="5800" y="14643"/>
                    <a:pt x="5599" y="15192"/>
                    <a:pt x="5468" y="15746"/>
                  </a:cubicBezTo>
                  <a:cubicBezTo>
                    <a:pt x="5345" y="16303"/>
                    <a:pt x="5242" y="16858"/>
                    <a:pt x="5136" y="17412"/>
                  </a:cubicBezTo>
                  <a:cubicBezTo>
                    <a:pt x="5016" y="17986"/>
                    <a:pt x="4946" y="18588"/>
                    <a:pt x="5103" y="19160"/>
                  </a:cubicBezTo>
                  <a:cubicBezTo>
                    <a:pt x="5329" y="19955"/>
                    <a:pt x="5956" y="20710"/>
                    <a:pt x="6923" y="21110"/>
                  </a:cubicBezTo>
                  <a:cubicBezTo>
                    <a:pt x="7226" y="21234"/>
                    <a:pt x="7558" y="21324"/>
                    <a:pt x="7887" y="21400"/>
                  </a:cubicBezTo>
                  <a:cubicBezTo>
                    <a:pt x="8287" y="21484"/>
                    <a:pt x="8678" y="21524"/>
                    <a:pt x="9097" y="21543"/>
                  </a:cubicBezTo>
                  <a:cubicBezTo>
                    <a:pt x="9534" y="21570"/>
                    <a:pt x="9961" y="21600"/>
                    <a:pt x="10403" y="21600"/>
                  </a:cubicBezTo>
                  <a:lnTo>
                    <a:pt x="10526" y="21600"/>
                  </a:lnTo>
                  <a:cubicBezTo>
                    <a:pt x="11431" y="21600"/>
                    <a:pt x="12354" y="21543"/>
                    <a:pt x="13204" y="21329"/>
                  </a:cubicBezTo>
                  <a:cubicBezTo>
                    <a:pt x="13693" y="21207"/>
                    <a:pt x="14171" y="20994"/>
                    <a:pt x="14546" y="20729"/>
                  </a:cubicBezTo>
                  <a:cubicBezTo>
                    <a:pt x="14911" y="20485"/>
                    <a:pt x="15163" y="20182"/>
                    <a:pt x="15320" y="19839"/>
                  </a:cubicBezTo>
                  <a:cubicBezTo>
                    <a:pt x="15415" y="19625"/>
                    <a:pt x="15487" y="19406"/>
                    <a:pt x="15546" y="19193"/>
                  </a:cubicBezTo>
                  <a:cubicBezTo>
                    <a:pt x="15633" y="18844"/>
                    <a:pt x="15677" y="18497"/>
                    <a:pt x="15713" y="18140"/>
                  </a:cubicBezTo>
                  <a:cubicBezTo>
                    <a:pt x="15736" y="17818"/>
                    <a:pt x="15713" y="17489"/>
                    <a:pt x="15703" y="17161"/>
                  </a:cubicBezTo>
                  <a:lnTo>
                    <a:pt x="15703" y="17250"/>
                  </a:lnTo>
                  <a:cubicBezTo>
                    <a:pt x="15695" y="16844"/>
                    <a:pt x="15713" y="16444"/>
                    <a:pt x="15659" y="16038"/>
                  </a:cubicBezTo>
                  <a:cubicBezTo>
                    <a:pt x="15633" y="15851"/>
                    <a:pt x="15615" y="15668"/>
                    <a:pt x="15579" y="15481"/>
                  </a:cubicBezTo>
                  <a:cubicBezTo>
                    <a:pt x="15556" y="15297"/>
                    <a:pt x="15502" y="15108"/>
                    <a:pt x="15451" y="14921"/>
                  </a:cubicBezTo>
                  <a:cubicBezTo>
                    <a:pt x="15415" y="14688"/>
                    <a:pt x="15392" y="14462"/>
                    <a:pt x="15312" y="14237"/>
                  </a:cubicBezTo>
                  <a:cubicBezTo>
                    <a:pt x="15250" y="14069"/>
                    <a:pt x="15199" y="13894"/>
                    <a:pt x="15155" y="13720"/>
                  </a:cubicBezTo>
                  <a:cubicBezTo>
                    <a:pt x="15145" y="13693"/>
                    <a:pt x="15137" y="13669"/>
                    <a:pt x="15137" y="13642"/>
                  </a:cubicBezTo>
                  <a:cubicBezTo>
                    <a:pt x="15407" y="13566"/>
                    <a:pt x="15677" y="13482"/>
                    <a:pt x="15936" y="13385"/>
                  </a:cubicBezTo>
                  <a:cubicBezTo>
                    <a:pt x="16278" y="13253"/>
                    <a:pt x="16592" y="13084"/>
                    <a:pt x="16923" y="12925"/>
                  </a:cubicBezTo>
                  <a:cubicBezTo>
                    <a:pt x="16934" y="12921"/>
                    <a:pt x="16941" y="12918"/>
                    <a:pt x="16949" y="12914"/>
                  </a:cubicBezTo>
                  <a:cubicBezTo>
                    <a:pt x="16949" y="12914"/>
                    <a:pt x="16949" y="12914"/>
                    <a:pt x="16949" y="12914"/>
                  </a:cubicBezTo>
                  <a:cubicBezTo>
                    <a:pt x="16964" y="12906"/>
                    <a:pt x="16982" y="12901"/>
                    <a:pt x="17008" y="12887"/>
                  </a:cubicBezTo>
                  <a:cubicBezTo>
                    <a:pt x="17003" y="12891"/>
                    <a:pt x="16995" y="12895"/>
                    <a:pt x="16990" y="12899"/>
                  </a:cubicBezTo>
                  <a:cubicBezTo>
                    <a:pt x="17443" y="12706"/>
                    <a:pt x="17905" y="12538"/>
                    <a:pt x="18278" y="12254"/>
                  </a:cubicBezTo>
                  <a:cubicBezTo>
                    <a:pt x="18679" y="11957"/>
                    <a:pt x="19003" y="11591"/>
                    <a:pt x="19332" y="11254"/>
                  </a:cubicBezTo>
                  <a:cubicBezTo>
                    <a:pt x="19784" y="10777"/>
                    <a:pt x="20167" y="10253"/>
                    <a:pt x="20488" y="9719"/>
                  </a:cubicBezTo>
                  <a:cubicBezTo>
                    <a:pt x="20853" y="9125"/>
                    <a:pt x="21264" y="8543"/>
                    <a:pt x="21421" y="7899"/>
                  </a:cubicBezTo>
                  <a:cubicBezTo>
                    <a:pt x="21509" y="7563"/>
                    <a:pt x="21578" y="7215"/>
                    <a:pt x="21534" y="6872"/>
                  </a:cubicBezTo>
                  <a:cubicBezTo>
                    <a:pt x="21509" y="6723"/>
                    <a:pt x="21491" y="6582"/>
                    <a:pt x="21455" y="6433"/>
                  </a:cubicBezTo>
                  <a:cubicBezTo>
                    <a:pt x="21396" y="6149"/>
                    <a:pt x="21324" y="5865"/>
                    <a:pt x="21264" y="5581"/>
                  </a:cubicBezTo>
                  <a:cubicBezTo>
                    <a:pt x="21239" y="5484"/>
                    <a:pt x="21231" y="5383"/>
                    <a:pt x="21203" y="5284"/>
                  </a:cubicBezTo>
                  <a:cubicBezTo>
                    <a:pt x="21133" y="4986"/>
                    <a:pt x="21020" y="4723"/>
                    <a:pt x="20830" y="4464"/>
                  </a:cubicBezTo>
                  <a:cubicBezTo>
                    <a:pt x="20681" y="4272"/>
                    <a:pt x="20509" y="4085"/>
                    <a:pt x="20352" y="3896"/>
                  </a:cubicBezTo>
                  <a:cubicBezTo>
                    <a:pt x="20123" y="3612"/>
                    <a:pt x="19861" y="3360"/>
                    <a:pt x="19568" y="3122"/>
                  </a:cubicBezTo>
                  <a:cubicBezTo>
                    <a:pt x="19393" y="2993"/>
                    <a:pt x="19247" y="2844"/>
                    <a:pt x="19090" y="2710"/>
                  </a:cubicBezTo>
                  <a:cubicBezTo>
                    <a:pt x="18504" y="2213"/>
                    <a:pt x="17792" y="1851"/>
                    <a:pt x="17070" y="1483"/>
                  </a:cubicBezTo>
                  <a:cubicBezTo>
                    <a:pt x="16800" y="1348"/>
                    <a:pt x="16520" y="1224"/>
                    <a:pt x="16250" y="1102"/>
                  </a:cubicBezTo>
                  <a:cubicBezTo>
                    <a:pt x="15921" y="959"/>
                    <a:pt x="15600" y="804"/>
                    <a:pt x="15250" y="669"/>
                  </a:cubicBezTo>
                  <a:cubicBezTo>
                    <a:pt x="15006" y="572"/>
                    <a:pt x="14744" y="482"/>
                    <a:pt x="14484" y="404"/>
                  </a:cubicBezTo>
                  <a:cubicBezTo>
                    <a:pt x="14207" y="322"/>
                    <a:pt x="13937" y="244"/>
                    <a:pt x="13649" y="206"/>
                  </a:cubicBezTo>
                  <a:cubicBezTo>
                    <a:pt x="13204" y="147"/>
                    <a:pt x="12760" y="133"/>
                    <a:pt x="12318" y="114"/>
                  </a:cubicBezTo>
                  <a:cubicBezTo>
                    <a:pt x="12091" y="69"/>
                    <a:pt x="11865" y="44"/>
                    <a:pt x="11639" y="30"/>
                  </a:cubicBezTo>
                  <a:cubicBezTo>
                    <a:pt x="11552" y="11"/>
                    <a:pt x="11459" y="0"/>
                    <a:pt x="11369" y="0"/>
                  </a:cubicBezTo>
                  <a:close/>
                </a:path>
              </a:pathLst>
            </a:cu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85" name="Google Shape;1435;p54"/>
          <p:cNvGrpSpPr/>
          <p:nvPr/>
        </p:nvGrpSpPr>
        <p:grpSpPr>
          <a:xfrm rot="6450863">
            <a:off x="8405470" y="5517310"/>
            <a:ext cx="1011171" cy="1366770"/>
            <a:chOff x="0" y="0"/>
            <a:chExt cx="1011170" cy="1366769"/>
          </a:xfrm>
        </p:grpSpPr>
        <p:sp>
          <p:nvSpPr>
            <p:cNvPr id="269" name="Google Shape;1436;p54"/>
            <p:cNvSpPr/>
            <p:nvPr/>
          </p:nvSpPr>
          <p:spPr>
            <a:xfrm>
              <a:off x="459565" y="1248133"/>
              <a:ext cx="67823" cy="6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18" y="0"/>
                  </a:moveTo>
                  <a:cubicBezTo>
                    <a:pt x="6627" y="5082"/>
                    <a:pt x="3436" y="13976"/>
                    <a:pt x="0" y="17788"/>
                  </a:cubicBezTo>
                  <a:cubicBezTo>
                    <a:pt x="7609" y="17788"/>
                    <a:pt x="14973" y="21600"/>
                    <a:pt x="21600" y="21600"/>
                  </a:cubicBezTo>
                  <a:cubicBezTo>
                    <a:pt x="17427" y="13976"/>
                    <a:pt x="13255" y="8894"/>
                    <a:pt x="9818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0" name="Google Shape;1437;p54"/>
            <p:cNvSpPr/>
            <p:nvPr/>
          </p:nvSpPr>
          <p:spPr>
            <a:xfrm>
              <a:off x="425252" y="770932"/>
              <a:ext cx="67822" cy="6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3" y="0"/>
                  </a:moveTo>
                  <a:cubicBezTo>
                    <a:pt x="6545" y="0"/>
                    <a:pt x="4582" y="10800"/>
                    <a:pt x="0" y="10800"/>
                  </a:cubicBezTo>
                  <a:cubicBezTo>
                    <a:pt x="6545" y="21600"/>
                    <a:pt x="15709" y="21600"/>
                    <a:pt x="21600" y="21600"/>
                  </a:cubicBezTo>
                  <a:cubicBezTo>
                    <a:pt x="17673" y="21600"/>
                    <a:pt x="15709" y="10800"/>
                    <a:pt x="10473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1" name="Google Shape;1438;p54"/>
            <p:cNvSpPr/>
            <p:nvPr/>
          </p:nvSpPr>
          <p:spPr>
            <a:xfrm>
              <a:off x="483326" y="777445"/>
              <a:ext cx="67823" cy="6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cubicBezTo>
                    <a:pt x="9953" y="7560"/>
                    <a:pt x="5082" y="11880"/>
                    <a:pt x="0" y="18360"/>
                  </a:cubicBezTo>
                  <a:cubicBezTo>
                    <a:pt x="6988" y="18360"/>
                    <a:pt x="14188" y="18360"/>
                    <a:pt x="21600" y="21600"/>
                  </a:cubicBezTo>
                  <a:cubicBezTo>
                    <a:pt x="19271" y="15120"/>
                    <a:pt x="17153" y="7560"/>
                    <a:pt x="15035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2" name="Google Shape;1439;p54"/>
            <p:cNvSpPr/>
            <p:nvPr/>
          </p:nvSpPr>
          <p:spPr>
            <a:xfrm>
              <a:off x="321967" y="1197314"/>
              <a:ext cx="68146" cy="75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3" y="832"/>
                    <a:pt x="382" y="1526"/>
                    <a:pt x="497" y="2219"/>
                  </a:cubicBezTo>
                  <a:cubicBezTo>
                    <a:pt x="1032" y="3640"/>
                    <a:pt x="1529" y="5062"/>
                    <a:pt x="2179" y="6345"/>
                  </a:cubicBezTo>
                  <a:cubicBezTo>
                    <a:pt x="2829" y="7628"/>
                    <a:pt x="3479" y="8945"/>
                    <a:pt x="4282" y="10124"/>
                  </a:cubicBezTo>
                  <a:cubicBezTo>
                    <a:pt x="4817" y="10921"/>
                    <a:pt x="5429" y="11649"/>
                    <a:pt x="6079" y="12447"/>
                  </a:cubicBezTo>
                  <a:cubicBezTo>
                    <a:pt x="7149" y="13626"/>
                    <a:pt x="8296" y="14804"/>
                    <a:pt x="9596" y="15983"/>
                  </a:cubicBezTo>
                  <a:cubicBezTo>
                    <a:pt x="10246" y="16469"/>
                    <a:pt x="10857" y="17023"/>
                    <a:pt x="11622" y="17509"/>
                  </a:cubicBezTo>
                  <a:cubicBezTo>
                    <a:pt x="12157" y="17994"/>
                    <a:pt x="12807" y="18202"/>
                    <a:pt x="13457" y="18688"/>
                  </a:cubicBezTo>
                  <a:cubicBezTo>
                    <a:pt x="15024" y="19381"/>
                    <a:pt x="16592" y="20074"/>
                    <a:pt x="18236" y="20525"/>
                  </a:cubicBezTo>
                  <a:cubicBezTo>
                    <a:pt x="19268" y="21011"/>
                    <a:pt x="20453" y="21253"/>
                    <a:pt x="21600" y="21600"/>
                  </a:cubicBezTo>
                  <a:cubicBezTo>
                    <a:pt x="18771" y="19832"/>
                    <a:pt x="16171" y="17856"/>
                    <a:pt x="14107" y="15394"/>
                  </a:cubicBezTo>
                  <a:cubicBezTo>
                    <a:pt x="10360" y="12239"/>
                    <a:pt x="7493" y="8217"/>
                    <a:pt x="5429" y="3883"/>
                  </a:cubicBezTo>
                  <a:cubicBezTo>
                    <a:pt x="4129" y="3398"/>
                    <a:pt x="2982" y="2704"/>
                    <a:pt x="1950" y="1907"/>
                  </a:cubicBezTo>
                  <a:cubicBezTo>
                    <a:pt x="1147" y="1283"/>
                    <a:pt x="650" y="693"/>
                    <a:pt x="0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3" name="Google Shape;1440;p54"/>
            <p:cNvSpPr/>
            <p:nvPr/>
          </p:nvSpPr>
          <p:spPr>
            <a:xfrm>
              <a:off x="431264" y="652148"/>
              <a:ext cx="83511" cy="83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600" fill="norm" stroke="1" extrusionOk="0">
                  <a:moveTo>
                    <a:pt x="11082" y="0"/>
                  </a:moveTo>
                  <a:cubicBezTo>
                    <a:pt x="5462" y="0"/>
                    <a:pt x="357" y="3907"/>
                    <a:pt x="25" y="10065"/>
                  </a:cubicBezTo>
                  <a:cubicBezTo>
                    <a:pt x="-368" y="15661"/>
                    <a:pt x="4043" y="21600"/>
                    <a:pt x="9752" y="21600"/>
                  </a:cubicBezTo>
                  <a:cubicBezTo>
                    <a:pt x="15462" y="21600"/>
                    <a:pt x="20477" y="17568"/>
                    <a:pt x="20900" y="11441"/>
                  </a:cubicBezTo>
                  <a:cubicBezTo>
                    <a:pt x="21232" y="5814"/>
                    <a:pt x="16791" y="0"/>
                    <a:pt x="11082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" name="Google Shape;1441;p54"/>
            <p:cNvSpPr/>
            <p:nvPr/>
          </p:nvSpPr>
          <p:spPr>
            <a:xfrm>
              <a:off x="539077" y="649736"/>
              <a:ext cx="83525" cy="83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600" fill="norm" stroke="1" extrusionOk="0">
                  <a:moveTo>
                    <a:pt x="11070" y="0"/>
                  </a:moveTo>
                  <a:cubicBezTo>
                    <a:pt x="5459" y="0"/>
                    <a:pt x="360" y="3913"/>
                    <a:pt x="28" y="10174"/>
                  </a:cubicBezTo>
                  <a:cubicBezTo>
                    <a:pt x="-394" y="15777"/>
                    <a:pt x="4041" y="21600"/>
                    <a:pt x="9742" y="21600"/>
                  </a:cubicBezTo>
                  <a:cubicBezTo>
                    <a:pt x="15444" y="21600"/>
                    <a:pt x="20452" y="17687"/>
                    <a:pt x="20874" y="11426"/>
                  </a:cubicBezTo>
                  <a:cubicBezTo>
                    <a:pt x="21206" y="5823"/>
                    <a:pt x="16771" y="0"/>
                    <a:pt x="11070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5" name="Google Shape;1442;p54"/>
            <p:cNvSpPr/>
            <p:nvPr/>
          </p:nvSpPr>
          <p:spPr>
            <a:xfrm>
              <a:off x="83396" y="90579"/>
              <a:ext cx="812804" cy="72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" y="11575"/>
                  </a:moveTo>
                  <a:cubicBezTo>
                    <a:pt x="45" y="11604"/>
                    <a:pt x="42" y="11633"/>
                    <a:pt x="42" y="11662"/>
                  </a:cubicBezTo>
                  <a:cubicBezTo>
                    <a:pt x="42" y="11633"/>
                    <a:pt x="45" y="11604"/>
                    <a:pt x="45" y="11575"/>
                  </a:cubicBezTo>
                  <a:close/>
                  <a:moveTo>
                    <a:pt x="13286" y="16717"/>
                  </a:moveTo>
                  <a:cubicBezTo>
                    <a:pt x="13891" y="16717"/>
                    <a:pt x="14363" y="17388"/>
                    <a:pt x="14327" y="18034"/>
                  </a:cubicBezTo>
                  <a:cubicBezTo>
                    <a:pt x="14282" y="18755"/>
                    <a:pt x="13750" y="19206"/>
                    <a:pt x="13145" y="19206"/>
                  </a:cubicBezTo>
                  <a:cubicBezTo>
                    <a:pt x="12539" y="19206"/>
                    <a:pt x="12068" y="18535"/>
                    <a:pt x="12113" y="17889"/>
                  </a:cubicBezTo>
                  <a:cubicBezTo>
                    <a:pt x="12148" y="17168"/>
                    <a:pt x="12689" y="16717"/>
                    <a:pt x="13286" y="16717"/>
                  </a:cubicBezTo>
                  <a:close/>
                  <a:moveTo>
                    <a:pt x="10420" y="16790"/>
                  </a:moveTo>
                  <a:cubicBezTo>
                    <a:pt x="11026" y="16790"/>
                    <a:pt x="11497" y="17460"/>
                    <a:pt x="11462" y="18109"/>
                  </a:cubicBezTo>
                  <a:cubicBezTo>
                    <a:pt x="11417" y="18816"/>
                    <a:pt x="10885" y="19281"/>
                    <a:pt x="10279" y="19281"/>
                  </a:cubicBezTo>
                  <a:cubicBezTo>
                    <a:pt x="9673" y="19281"/>
                    <a:pt x="9205" y="18596"/>
                    <a:pt x="9247" y="17951"/>
                  </a:cubicBezTo>
                  <a:cubicBezTo>
                    <a:pt x="9282" y="17240"/>
                    <a:pt x="9824" y="16790"/>
                    <a:pt x="10420" y="16790"/>
                  </a:cubicBezTo>
                  <a:close/>
                  <a:moveTo>
                    <a:pt x="16324" y="20561"/>
                  </a:moveTo>
                  <a:cubicBezTo>
                    <a:pt x="16321" y="20569"/>
                    <a:pt x="16311" y="20569"/>
                    <a:pt x="16302" y="20576"/>
                  </a:cubicBezTo>
                  <a:cubicBezTo>
                    <a:pt x="16308" y="20569"/>
                    <a:pt x="16318" y="20565"/>
                    <a:pt x="16324" y="20561"/>
                  </a:cubicBezTo>
                  <a:close/>
                  <a:moveTo>
                    <a:pt x="16234" y="20601"/>
                  </a:moveTo>
                  <a:cubicBezTo>
                    <a:pt x="16222" y="20608"/>
                    <a:pt x="16209" y="20616"/>
                    <a:pt x="16196" y="20623"/>
                  </a:cubicBezTo>
                  <a:cubicBezTo>
                    <a:pt x="16215" y="20612"/>
                    <a:pt x="16225" y="20612"/>
                    <a:pt x="16234" y="20601"/>
                  </a:cubicBezTo>
                  <a:close/>
                  <a:moveTo>
                    <a:pt x="13036" y="0"/>
                  </a:moveTo>
                  <a:cubicBezTo>
                    <a:pt x="13209" y="317"/>
                    <a:pt x="13372" y="660"/>
                    <a:pt x="13481" y="1028"/>
                  </a:cubicBezTo>
                  <a:cubicBezTo>
                    <a:pt x="13654" y="1623"/>
                    <a:pt x="13645" y="2283"/>
                    <a:pt x="13481" y="2881"/>
                  </a:cubicBezTo>
                  <a:cubicBezTo>
                    <a:pt x="13199" y="3941"/>
                    <a:pt x="12581" y="4836"/>
                    <a:pt x="11853" y="5568"/>
                  </a:cubicBezTo>
                  <a:cubicBezTo>
                    <a:pt x="11071" y="6336"/>
                    <a:pt x="10020" y="6765"/>
                    <a:pt x="8987" y="6776"/>
                  </a:cubicBezTo>
                  <a:lnTo>
                    <a:pt x="8943" y="6776"/>
                  </a:lnTo>
                  <a:cubicBezTo>
                    <a:pt x="8510" y="6776"/>
                    <a:pt x="8064" y="6704"/>
                    <a:pt x="7632" y="6642"/>
                  </a:cubicBezTo>
                  <a:cubicBezTo>
                    <a:pt x="7003" y="6556"/>
                    <a:pt x="6426" y="6228"/>
                    <a:pt x="5894" y="5849"/>
                  </a:cubicBezTo>
                  <a:cubicBezTo>
                    <a:pt x="5375" y="5481"/>
                    <a:pt x="4920" y="4955"/>
                    <a:pt x="4657" y="4309"/>
                  </a:cubicBezTo>
                  <a:cubicBezTo>
                    <a:pt x="4516" y="3992"/>
                    <a:pt x="4430" y="3638"/>
                    <a:pt x="4375" y="3281"/>
                  </a:cubicBezTo>
                  <a:cubicBezTo>
                    <a:pt x="4321" y="2917"/>
                    <a:pt x="4279" y="2564"/>
                    <a:pt x="4298" y="2185"/>
                  </a:cubicBezTo>
                  <a:cubicBezTo>
                    <a:pt x="4298" y="2099"/>
                    <a:pt x="4321" y="2027"/>
                    <a:pt x="4343" y="1940"/>
                  </a:cubicBezTo>
                  <a:cubicBezTo>
                    <a:pt x="4244" y="2016"/>
                    <a:pt x="4148" y="2088"/>
                    <a:pt x="4061" y="2160"/>
                  </a:cubicBezTo>
                  <a:cubicBezTo>
                    <a:pt x="3811" y="2391"/>
                    <a:pt x="3574" y="2640"/>
                    <a:pt x="3333" y="2881"/>
                  </a:cubicBezTo>
                  <a:cubicBezTo>
                    <a:pt x="2965" y="3332"/>
                    <a:pt x="2615" y="3783"/>
                    <a:pt x="2292" y="4273"/>
                  </a:cubicBezTo>
                  <a:cubicBezTo>
                    <a:pt x="2096" y="4590"/>
                    <a:pt x="1910" y="4908"/>
                    <a:pt x="1728" y="5250"/>
                  </a:cubicBezTo>
                  <a:cubicBezTo>
                    <a:pt x="1378" y="5982"/>
                    <a:pt x="1064" y="6725"/>
                    <a:pt x="782" y="7497"/>
                  </a:cubicBezTo>
                  <a:cubicBezTo>
                    <a:pt x="622" y="7948"/>
                    <a:pt x="478" y="8398"/>
                    <a:pt x="362" y="8867"/>
                  </a:cubicBezTo>
                  <a:cubicBezTo>
                    <a:pt x="304" y="9145"/>
                    <a:pt x="263" y="9426"/>
                    <a:pt x="231" y="9707"/>
                  </a:cubicBezTo>
                  <a:cubicBezTo>
                    <a:pt x="167" y="10382"/>
                    <a:pt x="103" y="11049"/>
                    <a:pt x="38" y="11723"/>
                  </a:cubicBezTo>
                  <a:cubicBezTo>
                    <a:pt x="38" y="11705"/>
                    <a:pt x="38" y="11683"/>
                    <a:pt x="42" y="11662"/>
                  </a:cubicBezTo>
                  <a:cubicBezTo>
                    <a:pt x="38" y="11691"/>
                    <a:pt x="35" y="11720"/>
                    <a:pt x="35" y="11745"/>
                  </a:cubicBezTo>
                  <a:cubicBezTo>
                    <a:pt x="35" y="11738"/>
                    <a:pt x="35" y="11730"/>
                    <a:pt x="38" y="11723"/>
                  </a:cubicBezTo>
                  <a:cubicBezTo>
                    <a:pt x="19" y="12062"/>
                    <a:pt x="10" y="12394"/>
                    <a:pt x="0" y="12722"/>
                  </a:cubicBezTo>
                  <a:cubicBezTo>
                    <a:pt x="13" y="12881"/>
                    <a:pt x="22" y="13029"/>
                    <a:pt x="35" y="13173"/>
                  </a:cubicBezTo>
                  <a:cubicBezTo>
                    <a:pt x="381" y="12675"/>
                    <a:pt x="817" y="12307"/>
                    <a:pt x="1324" y="12040"/>
                  </a:cubicBezTo>
                  <a:cubicBezTo>
                    <a:pt x="1862" y="11748"/>
                    <a:pt x="2452" y="11597"/>
                    <a:pt x="3048" y="11597"/>
                  </a:cubicBezTo>
                  <a:cubicBezTo>
                    <a:pt x="3359" y="11597"/>
                    <a:pt x="3670" y="11640"/>
                    <a:pt x="3974" y="11723"/>
                  </a:cubicBezTo>
                  <a:cubicBezTo>
                    <a:pt x="4420" y="11831"/>
                    <a:pt x="4866" y="12015"/>
                    <a:pt x="5212" y="12354"/>
                  </a:cubicBezTo>
                  <a:cubicBezTo>
                    <a:pt x="5471" y="12614"/>
                    <a:pt x="5712" y="12906"/>
                    <a:pt x="5926" y="13212"/>
                  </a:cubicBezTo>
                  <a:cubicBezTo>
                    <a:pt x="6231" y="13652"/>
                    <a:pt x="6468" y="14125"/>
                    <a:pt x="6644" y="14666"/>
                  </a:cubicBezTo>
                  <a:cubicBezTo>
                    <a:pt x="6785" y="15116"/>
                    <a:pt x="6840" y="15618"/>
                    <a:pt x="6882" y="16094"/>
                  </a:cubicBezTo>
                  <a:cubicBezTo>
                    <a:pt x="7003" y="17327"/>
                    <a:pt x="6840" y="18549"/>
                    <a:pt x="6273" y="19620"/>
                  </a:cubicBezTo>
                  <a:cubicBezTo>
                    <a:pt x="6112" y="19927"/>
                    <a:pt x="5882" y="20194"/>
                    <a:pt x="5612" y="20403"/>
                  </a:cubicBezTo>
                  <a:cubicBezTo>
                    <a:pt x="6026" y="20536"/>
                    <a:pt x="6426" y="20684"/>
                    <a:pt x="6850" y="20817"/>
                  </a:cubicBezTo>
                  <a:cubicBezTo>
                    <a:pt x="7555" y="21001"/>
                    <a:pt x="8282" y="21084"/>
                    <a:pt x="9010" y="21211"/>
                  </a:cubicBezTo>
                  <a:cubicBezTo>
                    <a:pt x="9314" y="21257"/>
                    <a:pt x="9628" y="21304"/>
                    <a:pt x="9933" y="21355"/>
                  </a:cubicBezTo>
                  <a:cubicBezTo>
                    <a:pt x="9955" y="21355"/>
                    <a:pt x="9965" y="21344"/>
                    <a:pt x="9984" y="21344"/>
                  </a:cubicBezTo>
                  <a:cubicBezTo>
                    <a:pt x="10010" y="21355"/>
                    <a:pt x="10020" y="21366"/>
                    <a:pt x="10039" y="21366"/>
                  </a:cubicBezTo>
                  <a:cubicBezTo>
                    <a:pt x="10430" y="21441"/>
                    <a:pt x="10821" y="21513"/>
                    <a:pt x="11212" y="21564"/>
                  </a:cubicBezTo>
                  <a:cubicBezTo>
                    <a:pt x="11266" y="21564"/>
                    <a:pt x="11311" y="21564"/>
                    <a:pt x="11366" y="21575"/>
                  </a:cubicBezTo>
                  <a:cubicBezTo>
                    <a:pt x="11443" y="21553"/>
                    <a:pt x="11516" y="21539"/>
                    <a:pt x="11593" y="21513"/>
                  </a:cubicBezTo>
                  <a:cubicBezTo>
                    <a:pt x="11625" y="21539"/>
                    <a:pt x="11657" y="21564"/>
                    <a:pt x="11693" y="21586"/>
                  </a:cubicBezTo>
                  <a:cubicBezTo>
                    <a:pt x="11821" y="21586"/>
                    <a:pt x="11939" y="21600"/>
                    <a:pt x="12068" y="21600"/>
                  </a:cubicBezTo>
                  <a:cubicBezTo>
                    <a:pt x="12558" y="21575"/>
                    <a:pt x="13058" y="21539"/>
                    <a:pt x="13555" y="21467"/>
                  </a:cubicBezTo>
                  <a:cubicBezTo>
                    <a:pt x="14013" y="21380"/>
                    <a:pt x="14478" y="21272"/>
                    <a:pt x="14924" y="21135"/>
                  </a:cubicBezTo>
                  <a:cubicBezTo>
                    <a:pt x="15379" y="20976"/>
                    <a:pt x="15815" y="20807"/>
                    <a:pt x="16238" y="20598"/>
                  </a:cubicBezTo>
                  <a:cubicBezTo>
                    <a:pt x="16238" y="20601"/>
                    <a:pt x="16238" y="20601"/>
                    <a:pt x="16234" y="20601"/>
                  </a:cubicBezTo>
                  <a:cubicBezTo>
                    <a:pt x="16244" y="20598"/>
                    <a:pt x="16250" y="20590"/>
                    <a:pt x="16260" y="20587"/>
                  </a:cubicBezTo>
                  <a:cubicBezTo>
                    <a:pt x="16270" y="20587"/>
                    <a:pt x="16279" y="20583"/>
                    <a:pt x="16289" y="20579"/>
                  </a:cubicBezTo>
                  <a:cubicBezTo>
                    <a:pt x="16286" y="20583"/>
                    <a:pt x="16283" y="20583"/>
                    <a:pt x="16283" y="20587"/>
                  </a:cubicBezTo>
                  <a:cubicBezTo>
                    <a:pt x="16465" y="20489"/>
                    <a:pt x="16642" y="20403"/>
                    <a:pt x="16811" y="20280"/>
                  </a:cubicBezTo>
                  <a:cubicBezTo>
                    <a:pt x="17097" y="20100"/>
                    <a:pt x="17356" y="19891"/>
                    <a:pt x="17629" y="19692"/>
                  </a:cubicBezTo>
                  <a:cubicBezTo>
                    <a:pt x="17952" y="19462"/>
                    <a:pt x="18289" y="19271"/>
                    <a:pt x="18616" y="19061"/>
                  </a:cubicBezTo>
                  <a:cubicBezTo>
                    <a:pt x="18680" y="19022"/>
                    <a:pt x="18744" y="18975"/>
                    <a:pt x="18799" y="18924"/>
                  </a:cubicBezTo>
                  <a:cubicBezTo>
                    <a:pt x="18876" y="18863"/>
                    <a:pt x="18940" y="18791"/>
                    <a:pt x="19007" y="18719"/>
                  </a:cubicBezTo>
                  <a:cubicBezTo>
                    <a:pt x="19202" y="18488"/>
                    <a:pt x="19376" y="18218"/>
                    <a:pt x="19549" y="17962"/>
                  </a:cubicBezTo>
                  <a:cubicBezTo>
                    <a:pt x="19927" y="17388"/>
                    <a:pt x="20286" y="16800"/>
                    <a:pt x="20613" y="16191"/>
                  </a:cubicBezTo>
                  <a:cubicBezTo>
                    <a:pt x="20981" y="15470"/>
                    <a:pt x="21296" y="14713"/>
                    <a:pt x="21600" y="13955"/>
                  </a:cubicBezTo>
                  <a:cubicBezTo>
                    <a:pt x="21219" y="14226"/>
                    <a:pt x="20786" y="14406"/>
                    <a:pt x="20353" y="14446"/>
                  </a:cubicBezTo>
                  <a:cubicBezTo>
                    <a:pt x="20222" y="14456"/>
                    <a:pt x="20078" y="14467"/>
                    <a:pt x="19949" y="14467"/>
                  </a:cubicBezTo>
                  <a:cubicBezTo>
                    <a:pt x="18821" y="14467"/>
                    <a:pt x="17670" y="14027"/>
                    <a:pt x="16811" y="13234"/>
                  </a:cubicBezTo>
                  <a:cubicBezTo>
                    <a:pt x="16379" y="12834"/>
                    <a:pt x="16097" y="12235"/>
                    <a:pt x="15924" y="11637"/>
                  </a:cubicBezTo>
                  <a:cubicBezTo>
                    <a:pt x="15728" y="10941"/>
                    <a:pt x="15629" y="10169"/>
                    <a:pt x="15683" y="9437"/>
                  </a:cubicBezTo>
                  <a:cubicBezTo>
                    <a:pt x="15728" y="8719"/>
                    <a:pt x="15956" y="7998"/>
                    <a:pt x="16215" y="7349"/>
                  </a:cubicBezTo>
                  <a:cubicBezTo>
                    <a:pt x="16488" y="6668"/>
                    <a:pt x="16901" y="6094"/>
                    <a:pt x="17408" y="5615"/>
                  </a:cubicBezTo>
                  <a:cubicBezTo>
                    <a:pt x="17834" y="5250"/>
                    <a:pt x="18311" y="4994"/>
                    <a:pt x="18811" y="4800"/>
                  </a:cubicBezTo>
                  <a:cubicBezTo>
                    <a:pt x="19190" y="4663"/>
                    <a:pt x="19603" y="4544"/>
                    <a:pt x="19994" y="4504"/>
                  </a:cubicBezTo>
                  <a:cubicBezTo>
                    <a:pt x="20036" y="4500"/>
                    <a:pt x="20081" y="4500"/>
                    <a:pt x="20122" y="4500"/>
                  </a:cubicBezTo>
                  <a:cubicBezTo>
                    <a:pt x="20167" y="4500"/>
                    <a:pt x="20209" y="4500"/>
                    <a:pt x="20254" y="4493"/>
                  </a:cubicBezTo>
                  <a:cubicBezTo>
                    <a:pt x="20209" y="4453"/>
                    <a:pt x="20177" y="4407"/>
                    <a:pt x="20145" y="4360"/>
                  </a:cubicBezTo>
                  <a:cubicBezTo>
                    <a:pt x="19949" y="4089"/>
                    <a:pt x="19744" y="3833"/>
                    <a:pt x="19536" y="3592"/>
                  </a:cubicBezTo>
                  <a:cubicBezTo>
                    <a:pt x="19299" y="3357"/>
                    <a:pt x="19061" y="3137"/>
                    <a:pt x="18811" y="2932"/>
                  </a:cubicBezTo>
                  <a:cubicBezTo>
                    <a:pt x="17908" y="2185"/>
                    <a:pt x="16952" y="1515"/>
                    <a:pt x="15975" y="891"/>
                  </a:cubicBezTo>
                  <a:cubicBezTo>
                    <a:pt x="15619" y="671"/>
                    <a:pt x="15260" y="476"/>
                    <a:pt x="14882" y="307"/>
                  </a:cubicBezTo>
                  <a:cubicBezTo>
                    <a:pt x="14763" y="256"/>
                    <a:pt x="14641" y="195"/>
                    <a:pt x="14523" y="159"/>
                  </a:cubicBezTo>
                  <a:cubicBezTo>
                    <a:pt x="14350" y="123"/>
                    <a:pt x="14177" y="97"/>
                    <a:pt x="14000" y="76"/>
                  </a:cubicBezTo>
                  <a:cubicBezTo>
                    <a:pt x="13709" y="36"/>
                    <a:pt x="13404" y="25"/>
                    <a:pt x="13100" y="0"/>
                  </a:cubicBezTo>
                  <a:close/>
                </a:path>
              </a:pathLst>
            </a:custGeom>
            <a:solidFill>
              <a:srgbClr val="F2B13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6" name="Google Shape;1443;p54"/>
            <p:cNvSpPr/>
            <p:nvPr/>
          </p:nvSpPr>
          <p:spPr>
            <a:xfrm>
              <a:off x="318710" y="1037624"/>
              <a:ext cx="335664" cy="245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8" y="5384"/>
                  </a:moveTo>
                  <a:cubicBezTo>
                    <a:pt x="15430" y="5384"/>
                    <a:pt x="16640" y="7069"/>
                    <a:pt x="16640" y="9083"/>
                  </a:cubicBezTo>
                  <a:cubicBezTo>
                    <a:pt x="16640" y="11097"/>
                    <a:pt x="15399" y="12708"/>
                    <a:pt x="13924" y="12708"/>
                  </a:cubicBezTo>
                  <a:cubicBezTo>
                    <a:pt x="12480" y="12708"/>
                    <a:pt x="11246" y="11023"/>
                    <a:pt x="11277" y="9009"/>
                  </a:cubicBezTo>
                  <a:cubicBezTo>
                    <a:pt x="11277" y="7006"/>
                    <a:pt x="12504" y="5384"/>
                    <a:pt x="13978" y="5384"/>
                  </a:cubicBezTo>
                  <a:close/>
                  <a:moveTo>
                    <a:pt x="6752" y="5744"/>
                  </a:moveTo>
                  <a:cubicBezTo>
                    <a:pt x="8196" y="5744"/>
                    <a:pt x="9438" y="7472"/>
                    <a:pt x="9407" y="9443"/>
                  </a:cubicBezTo>
                  <a:cubicBezTo>
                    <a:pt x="9407" y="11447"/>
                    <a:pt x="8173" y="13068"/>
                    <a:pt x="6706" y="13068"/>
                  </a:cubicBezTo>
                  <a:cubicBezTo>
                    <a:pt x="5254" y="13068"/>
                    <a:pt x="4051" y="11383"/>
                    <a:pt x="4051" y="9369"/>
                  </a:cubicBezTo>
                  <a:cubicBezTo>
                    <a:pt x="4075" y="7387"/>
                    <a:pt x="5286" y="5744"/>
                    <a:pt x="6752" y="5744"/>
                  </a:cubicBezTo>
                  <a:close/>
                  <a:moveTo>
                    <a:pt x="21491" y="0"/>
                  </a:moveTo>
                  <a:cubicBezTo>
                    <a:pt x="21445" y="32"/>
                    <a:pt x="21390" y="74"/>
                    <a:pt x="21313" y="117"/>
                  </a:cubicBezTo>
                  <a:cubicBezTo>
                    <a:pt x="20366" y="541"/>
                    <a:pt x="19419" y="901"/>
                    <a:pt x="18449" y="1145"/>
                  </a:cubicBezTo>
                  <a:cubicBezTo>
                    <a:pt x="17549" y="1367"/>
                    <a:pt x="16640" y="1441"/>
                    <a:pt x="15717" y="1505"/>
                  </a:cubicBezTo>
                  <a:cubicBezTo>
                    <a:pt x="14638" y="1622"/>
                    <a:pt x="13582" y="1759"/>
                    <a:pt x="12504" y="1791"/>
                  </a:cubicBezTo>
                  <a:lnTo>
                    <a:pt x="9407" y="1791"/>
                  </a:lnTo>
                  <a:cubicBezTo>
                    <a:pt x="8933" y="1791"/>
                    <a:pt x="8460" y="1834"/>
                    <a:pt x="7986" y="1834"/>
                  </a:cubicBezTo>
                  <a:cubicBezTo>
                    <a:pt x="7459" y="1834"/>
                    <a:pt x="6939" y="1791"/>
                    <a:pt x="6411" y="1728"/>
                  </a:cubicBezTo>
                  <a:cubicBezTo>
                    <a:pt x="5410" y="1622"/>
                    <a:pt x="4416" y="1441"/>
                    <a:pt x="3415" y="1145"/>
                  </a:cubicBezTo>
                  <a:cubicBezTo>
                    <a:pt x="2631" y="975"/>
                    <a:pt x="1785" y="763"/>
                    <a:pt x="970" y="435"/>
                  </a:cubicBezTo>
                  <a:cubicBezTo>
                    <a:pt x="893" y="1367"/>
                    <a:pt x="784" y="2300"/>
                    <a:pt x="683" y="3264"/>
                  </a:cubicBezTo>
                  <a:cubicBezTo>
                    <a:pt x="497" y="5066"/>
                    <a:pt x="287" y="6826"/>
                    <a:pt x="109" y="8617"/>
                  </a:cubicBezTo>
                  <a:cubicBezTo>
                    <a:pt x="23" y="9687"/>
                    <a:pt x="0" y="10768"/>
                    <a:pt x="0" y="11849"/>
                  </a:cubicBezTo>
                  <a:cubicBezTo>
                    <a:pt x="23" y="12390"/>
                    <a:pt x="47" y="12888"/>
                    <a:pt x="109" y="13386"/>
                  </a:cubicBezTo>
                  <a:cubicBezTo>
                    <a:pt x="132" y="13640"/>
                    <a:pt x="179" y="13821"/>
                    <a:pt x="210" y="14033"/>
                  </a:cubicBezTo>
                  <a:cubicBezTo>
                    <a:pt x="342" y="14245"/>
                    <a:pt x="442" y="14425"/>
                    <a:pt x="605" y="14616"/>
                  </a:cubicBezTo>
                  <a:cubicBezTo>
                    <a:pt x="815" y="14859"/>
                    <a:pt x="1048" y="15071"/>
                    <a:pt x="1312" y="15220"/>
                  </a:cubicBezTo>
                  <a:cubicBezTo>
                    <a:pt x="1731" y="16544"/>
                    <a:pt x="2313" y="17774"/>
                    <a:pt x="3074" y="18738"/>
                  </a:cubicBezTo>
                  <a:cubicBezTo>
                    <a:pt x="3493" y="19491"/>
                    <a:pt x="4020" y="20095"/>
                    <a:pt x="4595" y="20636"/>
                  </a:cubicBezTo>
                  <a:cubicBezTo>
                    <a:pt x="4835" y="20742"/>
                    <a:pt x="5091" y="20890"/>
                    <a:pt x="5332" y="20953"/>
                  </a:cubicBezTo>
                  <a:cubicBezTo>
                    <a:pt x="5674" y="21070"/>
                    <a:pt x="5992" y="21144"/>
                    <a:pt x="6333" y="21218"/>
                  </a:cubicBezTo>
                  <a:lnTo>
                    <a:pt x="6388" y="21218"/>
                  </a:lnTo>
                  <a:cubicBezTo>
                    <a:pt x="7886" y="21388"/>
                    <a:pt x="9407" y="21505"/>
                    <a:pt x="10905" y="21536"/>
                  </a:cubicBezTo>
                  <a:cubicBezTo>
                    <a:pt x="11013" y="21505"/>
                    <a:pt x="11114" y="21430"/>
                    <a:pt x="11215" y="21388"/>
                  </a:cubicBezTo>
                  <a:cubicBezTo>
                    <a:pt x="11324" y="21462"/>
                    <a:pt x="11456" y="21505"/>
                    <a:pt x="11588" y="21568"/>
                  </a:cubicBezTo>
                  <a:cubicBezTo>
                    <a:pt x="11875" y="21568"/>
                    <a:pt x="12139" y="21600"/>
                    <a:pt x="12434" y="21600"/>
                  </a:cubicBezTo>
                  <a:cubicBezTo>
                    <a:pt x="13482" y="21505"/>
                    <a:pt x="14553" y="21356"/>
                    <a:pt x="15608" y="21176"/>
                  </a:cubicBezTo>
                  <a:cubicBezTo>
                    <a:pt x="16105" y="21038"/>
                    <a:pt x="16609" y="20890"/>
                    <a:pt x="17114" y="20710"/>
                  </a:cubicBezTo>
                  <a:cubicBezTo>
                    <a:pt x="17424" y="20572"/>
                    <a:pt x="17743" y="20424"/>
                    <a:pt x="18022" y="20243"/>
                  </a:cubicBezTo>
                  <a:cubicBezTo>
                    <a:pt x="18340" y="20031"/>
                    <a:pt x="18627" y="19809"/>
                    <a:pt x="18922" y="19597"/>
                  </a:cubicBezTo>
                  <a:cubicBezTo>
                    <a:pt x="19054" y="19448"/>
                    <a:pt x="19209" y="19311"/>
                    <a:pt x="19365" y="19162"/>
                  </a:cubicBezTo>
                  <a:cubicBezTo>
                    <a:pt x="19574" y="18919"/>
                    <a:pt x="19792" y="18707"/>
                    <a:pt x="20001" y="18420"/>
                  </a:cubicBezTo>
                  <a:cubicBezTo>
                    <a:pt x="20071" y="18304"/>
                    <a:pt x="20156" y="18155"/>
                    <a:pt x="20234" y="18060"/>
                  </a:cubicBezTo>
                  <a:cubicBezTo>
                    <a:pt x="20265" y="17986"/>
                    <a:pt x="20312" y="17912"/>
                    <a:pt x="20343" y="17837"/>
                  </a:cubicBezTo>
                  <a:lnTo>
                    <a:pt x="20343" y="17806"/>
                  </a:lnTo>
                  <a:cubicBezTo>
                    <a:pt x="20343" y="17774"/>
                    <a:pt x="20366" y="17774"/>
                    <a:pt x="20366" y="17774"/>
                  </a:cubicBezTo>
                  <a:cubicBezTo>
                    <a:pt x="20420" y="17594"/>
                    <a:pt x="20475" y="17414"/>
                    <a:pt x="20521" y="17265"/>
                  </a:cubicBezTo>
                  <a:cubicBezTo>
                    <a:pt x="20676" y="16767"/>
                    <a:pt x="20785" y="16301"/>
                    <a:pt x="20894" y="15792"/>
                  </a:cubicBezTo>
                  <a:cubicBezTo>
                    <a:pt x="21127" y="14287"/>
                    <a:pt x="21313" y="12740"/>
                    <a:pt x="21445" y="11203"/>
                  </a:cubicBezTo>
                  <a:cubicBezTo>
                    <a:pt x="21546" y="9942"/>
                    <a:pt x="21600" y="8680"/>
                    <a:pt x="21600" y="7430"/>
                  </a:cubicBezTo>
                  <a:cubicBezTo>
                    <a:pt x="21600" y="7430"/>
                    <a:pt x="21600" y="7430"/>
                    <a:pt x="21600" y="7440"/>
                  </a:cubicBezTo>
                  <a:lnTo>
                    <a:pt x="21600" y="7324"/>
                  </a:lnTo>
                  <a:cubicBezTo>
                    <a:pt x="21600" y="7355"/>
                    <a:pt x="21600" y="7387"/>
                    <a:pt x="21600" y="7430"/>
                  </a:cubicBezTo>
                  <a:cubicBezTo>
                    <a:pt x="21577" y="5193"/>
                    <a:pt x="21553" y="3010"/>
                    <a:pt x="21522" y="795"/>
                  </a:cubicBezTo>
                  <a:cubicBezTo>
                    <a:pt x="21522" y="541"/>
                    <a:pt x="21491" y="254"/>
                    <a:pt x="21491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7" name="Google Shape;1444;p54"/>
            <p:cNvSpPr/>
            <p:nvPr/>
          </p:nvSpPr>
          <p:spPr>
            <a:xfrm>
              <a:off x="244957" y="84307"/>
              <a:ext cx="350484" cy="23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600" fill="norm" stroke="1" extrusionOk="0">
                  <a:moveTo>
                    <a:pt x="15460" y="0"/>
                  </a:moveTo>
                  <a:cubicBezTo>
                    <a:pt x="14500" y="0"/>
                    <a:pt x="13540" y="11"/>
                    <a:pt x="12595" y="11"/>
                  </a:cubicBezTo>
                  <a:cubicBezTo>
                    <a:pt x="11841" y="89"/>
                    <a:pt x="11118" y="201"/>
                    <a:pt x="10365" y="313"/>
                  </a:cubicBezTo>
                  <a:cubicBezTo>
                    <a:pt x="8947" y="727"/>
                    <a:pt x="7566" y="1186"/>
                    <a:pt x="6163" y="1790"/>
                  </a:cubicBezTo>
                  <a:cubicBezTo>
                    <a:pt x="5387" y="2170"/>
                    <a:pt x="4619" y="2550"/>
                    <a:pt x="3866" y="2998"/>
                  </a:cubicBezTo>
                  <a:cubicBezTo>
                    <a:pt x="3312" y="3389"/>
                    <a:pt x="2795" y="3803"/>
                    <a:pt x="2264" y="4262"/>
                  </a:cubicBezTo>
                  <a:cubicBezTo>
                    <a:pt x="1510" y="5011"/>
                    <a:pt x="809" y="5817"/>
                    <a:pt x="115" y="6600"/>
                  </a:cubicBezTo>
                  <a:cubicBezTo>
                    <a:pt x="63" y="6868"/>
                    <a:pt x="11" y="7092"/>
                    <a:pt x="11" y="7360"/>
                  </a:cubicBezTo>
                  <a:cubicBezTo>
                    <a:pt x="-33" y="8535"/>
                    <a:pt x="63" y="9631"/>
                    <a:pt x="189" y="10761"/>
                  </a:cubicBezTo>
                  <a:cubicBezTo>
                    <a:pt x="314" y="11868"/>
                    <a:pt x="513" y="12964"/>
                    <a:pt x="838" y="13949"/>
                  </a:cubicBezTo>
                  <a:cubicBezTo>
                    <a:pt x="1444" y="15951"/>
                    <a:pt x="2493" y="17584"/>
                    <a:pt x="3689" y="18725"/>
                  </a:cubicBezTo>
                  <a:cubicBezTo>
                    <a:pt x="4915" y="19900"/>
                    <a:pt x="6244" y="20918"/>
                    <a:pt x="7691" y="21186"/>
                  </a:cubicBezTo>
                  <a:cubicBezTo>
                    <a:pt x="8688" y="21376"/>
                    <a:pt x="9715" y="21600"/>
                    <a:pt x="10712" y="21600"/>
                  </a:cubicBezTo>
                  <a:lnTo>
                    <a:pt x="10815" y="21600"/>
                  </a:lnTo>
                  <a:cubicBezTo>
                    <a:pt x="13193" y="21566"/>
                    <a:pt x="15615" y="20235"/>
                    <a:pt x="17417" y="17853"/>
                  </a:cubicBezTo>
                  <a:cubicBezTo>
                    <a:pt x="19093" y="15582"/>
                    <a:pt x="20518" y="12808"/>
                    <a:pt x="21168" y="9519"/>
                  </a:cubicBezTo>
                  <a:cubicBezTo>
                    <a:pt x="21545" y="7662"/>
                    <a:pt x="21567" y="5615"/>
                    <a:pt x="21168" y="3770"/>
                  </a:cubicBezTo>
                  <a:cubicBezTo>
                    <a:pt x="20917" y="2629"/>
                    <a:pt x="20541" y="1566"/>
                    <a:pt x="20142" y="582"/>
                  </a:cubicBezTo>
                  <a:cubicBezTo>
                    <a:pt x="19920" y="582"/>
                    <a:pt x="19691" y="582"/>
                    <a:pt x="19492" y="503"/>
                  </a:cubicBezTo>
                  <a:cubicBezTo>
                    <a:pt x="18813" y="392"/>
                    <a:pt x="18170" y="280"/>
                    <a:pt x="17520" y="11"/>
                  </a:cubicBezTo>
                  <a:cubicBezTo>
                    <a:pt x="17469" y="0"/>
                    <a:pt x="17417" y="0"/>
                    <a:pt x="17365" y="0"/>
                  </a:cubicBezTo>
                  <a:cubicBezTo>
                    <a:pt x="17269" y="0"/>
                    <a:pt x="17166" y="11"/>
                    <a:pt x="17070" y="11"/>
                  </a:cubicBezTo>
                  <a:lnTo>
                    <a:pt x="16893" y="11"/>
                  </a:lnTo>
                  <a:cubicBezTo>
                    <a:pt x="16420" y="0"/>
                    <a:pt x="15940" y="0"/>
                    <a:pt x="15460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8" name="Google Shape;1445;p54"/>
            <p:cNvSpPr/>
            <p:nvPr/>
          </p:nvSpPr>
          <p:spPr>
            <a:xfrm>
              <a:off x="84723" y="478467"/>
              <a:ext cx="259054" cy="294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fill="norm" stroke="1" extrusionOk="0">
                  <a:moveTo>
                    <a:pt x="9339" y="0"/>
                  </a:moveTo>
                  <a:cubicBezTo>
                    <a:pt x="7491" y="0"/>
                    <a:pt x="5663" y="371"/>
                    <a:pt x="3994" y="1088"/>
                  </a:cubicBezTo>
                  <a:cubicBezTo>
                    <a:pt x="2424" y="1743"/>
                    <a:pt x="1073" y="2645"/>
                    <a:pt x="0" y="3865"/>
                  </a:cubicBezTo>
                  <a:cubicBezTo>
                    <a:pt x="30" y="4405"/>
                    <a:pt x="60" y="4918"/>
                    <a:pt x="129" y="5457"/>
                  </a:cubicBezTo>
                  <a:cubicBezTo>
                    <a:pt x="199" y="5882"/>
                    <a:pt x="298" y="6271"/>
                    <a:pt x="437" y="6687"/>
                  </a:cubicBezTo>
                  <a:cubicBezTo>
                    <a:pt x="566" y="7014"/>
                    <a:pt x="705" y="7377"/>
                    <a:pt x="835" y="7704"/>
                  </a:cubicBezTo>
                  <a:cubicBezTo>
                    <a:pt x="1272" y="8536"/>
                    <a:pt x="1778" y="9376"/>
                    <a:pt x="2216" y="10252"/>
                  </a:cubicBezTo>
                  <a:cubicBezTo>
                    <a:pt x="2693" y="11180"/>
                    <a:pt x="3120" y="12100"/>
                    <a:pt x="3696" y="13002"/>
                  </a:cubicBezTo>
                  <a:cubicBezTo>
                    <a:pt x="4074" y="13515"/>
                    <a:pt x="4441" y="14020"/>
                    <a:pt x="4878" y="14506"/>
                  </a:cubicBezTo>
                  <a:cubicBezTo>
                    <a:pt x="5316" y="14948"/>
                    <a:pt x="5783" y="15435"/>
                    <a:pt x="6259" y="15851"/>
                  </a:cubicBezTo>
                  <a:cubicBezTo>
                    <a:pt x="6866" y="16390"/>
                    <a:pt x="7501" y="16868"/>
                    <a:pt x="8167" y="17319"/>
                  </a:cubicBezTo>
                  <a:cubicBezTo>
                    <a:pt x="9816" y="18283"/>
                    <a:pt x="11396" y="19318"/>
                    <a:pt x="13125" y="20220"/>
                  </a:cubicBezTo>
                  <a:cubicBezTo>
                    <a:pt x="13761" y="20494"/>
                    <a:pt x="14367" y="20760"/>
                    <a:pt x="15003" y="21007"/>
                  </a:cubicBezTo>
                  <a:cubicBezTo>
                    <a:pt x="15778" y="21237"/>
                    <a:pt x="16513" y="21388"/>
                    <a:pt x="17288" y="21600"/>
                  </a:cubicBezTo>
                  <a:cubicBezTo>
                    <a:pt x="18123" y="21087"/>
                    <a:pt x="18838" y="20432"/>
                    <a:pt x="19335" y="19681"/>
                  </a:cubicBezTo>
                  <a:cubicBezTo>
                    <a:pt x="21093" y="17054"/>
                    <a:pt x="21600" y="14055"/>
                    <a:pt x="21222" y="11030"/>
                  </a:cubicBezTo>
                  <a:cubicBezTo>
                    <a:pt x="21093" y="9862"/>
                    <a:pt x="20924" y="8633"/>
                    <a:pt x="20487" y="7527"/>
                  </a:cubicBezTo>
                  <a:cubicBezTo>
                    <a:pt x="19941" y="6200"/>
                    <a:pt x="19206" y="5042"/>
                    <a:pt x="18262" y="3963"/>
                  </a:cubicBezTo>
                  <a:cubicBezTo>
                    <a:pt x="17596" y="3211"/>
                    <a:pt x="16851" y="2494"/>
                    <a:pt x="16046" y="1857"/>
                  </a:cubicBezTo>
                  <a:cubicBezTo>
                    <a:pt x="14973" y="1026"/>
                    <a:pt x="13592" y="575"/>
                    <a:pt x="12211" y="310"/>
                  </a:cubicBezTo>
                  <a:cubicBezTo>
                    <a:pt x="11267" y="106"/>
                    <a:pt x="10303" y="0"/>
                    <a:pt x="933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9" name="Google Shape;1446;p54"/>
            <p:cNvSpPr/>
            <p:nvPr/>
          </p:nvSpPr>
          <p:spPr>
            <a:xfrm>
              <a:off x="672993" y="240861"/>
              <a:ext cx="254687" cy="333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fill="norm" stroke="1" extrusionOk="0">
                  <a:moveTo>
                    <a:pt x="11793" y="6825"/>
                  </a:moveTo>
                  <a:cubicBezTo>
                    <a:pt x="13684" y="6825"/>
                    <a:pt x="15311" y="8067"/>
                    <a:pt x="15271" y="9543"/>
                  </a:cubicBezTo>
                  <a:cubicBezTo>
                    <a:pt x="15271" y="11026"/>
                    <a:pt x="13654" y="12213"/>
                    <a:pt x="11721" y="12213"/>
                  </a:cubicBezTo>
                  <a:cubicBezTo>
                    <a:pt x="9830" y="12213"/>
                    <a:pt x="8254" y="10972"/>
                    <a:pt x="8254" y="9496"/>
                  </a:cubicBezTo>
                  <a:cubicBezTo>
                    <a:pt x="8254" y="8012"/>
                    <a:pt x="9860" y="6825"/>
                    <a:pt x="11793" y="6825"/>
                  </a:cubicBezTo>
                  <a:close/>
                  <a:moveTo>
                    <a:pt x="14549" y="0"/>
                  </a:moveTo>
                  <a:cubicBezTo>
                    <a:pt x="14406" y="16"/>
                    <a:pt x="14274" y="16"/>
                    <a:pt x="14132" y="16"/>
                  </a:cubicBezTo>
                  <a:cubicBezTo>
                    <a:pt x="13999" y="16"/>
                    <a:pt x="13857" y="16"/>
                    <a:pt x="13725" y="23"/>
                  </a:cubicBezTo>
                  <a:cubicBezTo>
                    <a:pt x="12484" y="109"/>
                    <a:pt x="11172" y="367"/>
                    <a:pt x="9972" y="664"/>
                  </a:cubicBezTo>
                  <a:cubicBezTo>
                    <a:pt x="8386" y="1085"/>
                    <a:pt x="6871" y="1640"/>
                    <a:pt x="5518" y="2429"/>
                  </a:cubicBezTo>
                  <a:cubicBezTo>
                    <a:pt x="3911" y="3467"/>
                    <a:pt x="2599" y="4709"/>
                    <a:pt x="1735" y="6185"/>
                  </a:cubicBezTo>
                  <a:cubicBezTo>
                    <a:pt x="911" y="7590"/>
                    <a:pt x="189" y="9152"/>
                    <a:pt x="47" y="10706"/>
                  </a:cubicBezTo>
                  <a:cubicBezTo>
                    <a:pt x="-126" y="12292"/>
                    <a:pt x="189" y="13963"/>
                    <a:pt x="810" y="15470"/>
                  </a:cubicBezTo>
                  <a:cubicBezTo>
                    <a:pt x="1359" y="16766"/>
                    <a:pt x="2254" y="18062"/>
                    <a:pt x="3627" y="18929"/>
                  </a:cubicBezTo>
                  <a:cubicBezTo>
                    <a:pt x="6352" y="20647"/>
                    <a:pt x="10003" y="21600"/>
                    <a:pt x="13582" y="21600"/>
                  </a:cubicBezTo>
                  <a:cubicBezTo>
                    <a:pt x="13989" y="21600"/>
                    <a:pt x="14447" y="21577"/>
                    <a:pt x="14864" y="21553"/>
                  </a:cubicBezTo>
                  <a:cubicBezTo>
                    <a:pt x="16237" y="21467"/>
                    <a:pt x="17610" y="21077"/>
                    <a:pt x="18820" y="20491"/>
                  </a:cubicBezTo>
                  <a:cubicBezTo>
                    <a:pt x="19237" y="19804"/>
                    <a:pt x="19643" y="19148"/>
                    <a:pt x="20030" y="18453"/>
                  </a:cubicBezTo>
                  <a:cubicBezTo>
                    <a:pt x="20335" y="17820"/>
                    <a:pt x="20650" y="17188"/>
                    <a:pt x="20884" y="16524"/>
                  </a:cubicBezTo>
                  <a:cubicBezTo>
                    <a:pt x="21088" y="15782"/>
                    <a:pt x="21301" y="15048"/>
                    <a:pt x="21433" y="14283"/>
                  </a:cubicBezTo>
                  <a:cubicBezTo>
                    <a:pt x="21433" y="13986"/>
                    <a:pt x="21474" y="13721"/>
                    <a:pt x="21474" y="13432"/>
                  </a:cubicBezTo>
                  <a:cubicBezTo>
                    <a:pt x="21433" y="12799"/>
                    <a:pt x="21332" y="12135"/>
                    <a:pt x="21189" y="11503"/>
                  </a:cubicBezTo>
                  <a:cubicBezTo>
                    <a:pt x="20854" y="9996"/>
                    <a:pt x="20508" y="8457"/>
                    <a:pt x="20233" y="6927"/>
                  </a:cubicBezTo>
                  <a:cubicBezTo>
                    <a:pt x="20162" y="6739"/>
                    <a:pt x="20121" y="6528"/>
                    <a:pt x="20060" y="6318"/>
                  </a:cubicBezTo>
                  <a:cubicBezTo>
                    <a:pt x="19989" y="6161"/>
                    <a:pt x="19918" y="5982"/>
                    <a:pt x="19857" y="5818"/>
                  </a:cubicBezTo>
                  <a:cubicBezTo>
                    <a:pt x="19715" y="5630"/>
                    <a:pt x="19572" y="5420"/>
                    <a:pt x="19440" y="5240"/>
                  </a:cubicBezTo>
                  <a:cubicBezTo>
                    <a:pt x="18535" y="4123"/>
                    <a:pt x="17711" y="2967"/>
                    <a:pt x="16725" y="1929"/>
                  </a:cubicBezTo>
                  <a:cubicBezTo>
                    <a:pt x="15993" y="1273"/>
                    <a:pt x="15230" y="664"/>
                    <a:pt x="1454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0" name="Google Shape;1447;p54"/>
            <p:cNvSpPr/>
            <p:nvPr/>
          </p:nvSpPr>
          <p:spPr>
            <a:xfrm>
              <a:off x="333787" y="967910"/>
              <a:ext cx="318898" cy="90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72" y="0"/>
                  </a:moveTo>
                  <a:cubicBezTo>
                    <a:pt x="19198" y="0"/>
                    <a:pt x="18724" y="863"/>
                    <a:pt x="18316" y="1352"/>
                  </a:cubicBezTo>
                  <a:cubicBezTo>
                    <a:pt x="18283" y="1352"/>
                    <a:pt x="18283" y="1438"/>
                    <a:pt x="18283" y="1438"/>
                  </a:cubicBezTo>
                  <a:cubicBezTo>
                    <a:pt x="18120" y="1524"/>
                    <a:pt x="17981" y="1754"/>
                    <a:pt x="17818" y="1841"/>
                  </a:cubicBezTo>
                  <a:cubicBezTo>
                    <a:pt x="17818" y="1841"/>
                    <a:pt x="17785" y="1841"/>
                    <a:pt x="17785" y="1927"/>
                  </a:cubicBezTo>
                  <a:cubicBezTo>
                    <a:pt x="17654" y="2013"/>
                    <a:pt x="17540" y="2013"/>
                    <a:pt x="17401" y="2128"/>
                  </a:cubicBezTo>
                  <a:lnTo>
                    <a:pt x="17425" y="2128"/>
                  </a:lnTo>
                  <a:cubicBezTo>
                    <a:pt x="17344" y="2128"/>
                    <a:pt x="17262" y="2215"/>
                    <a:pt x="17180" y="2215"/>
                  </a:cubicBezTo>
                  <a:lnTo>
                    <a:pt x="17205" y="2215"/>
                  </a:lnTo>
                  <a:cubicBezTo>
                    <a:pt x="16600" y="2502"/>
                    <a:pt x="15963" y="2704"/>
                    <a:pt x="15359" y="2991"/>
                  </a:cubicBezTo>
                  <a:cubicBezTo>
                    <a:pt x="14297" y="3365"/>
                    <a:pt x="13226" y="3768"/>
                    <a:pt x="12140" y="3768"/>
                  </a:cubicBezTo>
                  <a:lnTo>
                    <a:pt x="12009" y="3768"/>
                  </a:lnTo>
                  <a:cubicBezTo>
                    <a:pt x="10784" y="3768"/>
                    <a:pt x="9599" y="3595"/>
                    <a:pt x="8382" y="3193"/>
                  </a:cubicBezTo>
                  <a:cubicBezTo>
                    <a:pt x="7246" y="2905"/>
                    <a:pt x="6086" y="2617"/>
                    <a:pt x="4951" y="1927"/>
                  </a:cubicBezTo>
                  <a:lnTo>
                    <a:pt x="3456" y="1035"/>
                  </a:lnTo>
                  <a:lnTo>
                    <a:pt x="3431" y="1150"/>
                  </a:lnTo>
                  <a:cubicBezTo>
                    <a:pt x="3243" y="949"/>
                    <a:pt x="3047" y="863"/>
                    <a:pt x="2851" y="863"/>
                  </a:cubicBezTo>
                  <a:lnTo>
                    <a:pt x="2818" y="863"/>
                  </a:lnTo>
                  <a:cubicBezTo>
                    <a:pt x="2639" y="690"/>
                    <a:pt x="2443" y="575"/>
                    <a:pt x="2255" y="575"/>
                  </a:cubicBezTo>
                  <a:cubicBezTo>
                    <a:pt x="1903" y="575"/>
                    <a:pt x="1569" y="920"/>
                    <a:pt x="1299" y="1754"/>
                  </a:cubicBezTo>
                  <a:cubicBezTo>
                    <a:pt x="972" y="2502"/>
                    <a:pt x="801" y="3509"/>
                    <a:pt x="637" y="4544"/>
                  </a:cubicBezTo>
                  <a:cubicBezTo>
                    <a:pt x="613" y="4746"/>
                    <a:pt x="613" y="4947"/>
                    <a:pt x="580" y="5120"/>
                  </a:cubicBezTo>
                  <a:cubicBezTo>
                    <a:pt x="335" y="7190"/>
                    <a:pt x="229" y="9348"/>
                    <a:pt x="278" y="11476"/>
                  </a:cubicBezTo>
                  <a:lnTo>
                    <a:pt x="278" y="11764"/>
                  </a:lnTo>
                  <a:cubicBezTo>
                    <a:pt x="163" y="13719"/>
                    <a:pt x="82" y="15761"/>
                    <a:pt x="0" y="17803"/>
                  </a:cubicBezTo>
                  <a:cubicBezTo>
                    <a:pt x="858" y="18695"/>
                    <a:pt x="1748" y="19270"/>
                    <a:pt x="2573" y="19730"/>
                  </a:cubicBezTo>
                  <a:cubicBezTo>
                    <a:pt x="3627" y="20536"/>
                    <a:pt x="4673" y="21025"/>
                    <a:pt x="5727" y="21312"/>
                  </a:cubicBezTo>
                  <a:cubicBezTo>
                    <a:pt x="6282" y="21485"/>
                    <a:pt x="6830" y="21600"/>
                    <a:pt x="7385" y="21600"/>
                  </a:cubicBezTo>
                  <a:cubicBezTo>
                    <a:pt x="7884" y="21600"/>
                    <a:pt x="8382" y="21485"/>
                    <a:pt x="8880" y="21485"/>
                  </a:cubicBezTo>
                  <a:lnTo>
                    <a:pt x="12140" y="21485"/>
                  </a:lnTo>
                  <a:cubicBezTo>
                    <a:pt x="13275" y="21399"/>
                    <a:pt x="14386" y="21025"/>
                    <a:pt x="15522" y="20708"/>
                  </a:cubicBezTo>
                  <a:cubicBezTo>
                    <a:pt x="16494" y="20536"/>
                    <a:pt x="17450" y="20334"/>
                    <a:pt x="18398" y="19730"/>
                  </a:cubicBezTo>
                  <a:cubicBezTo>
                    <a:pt x="19419" y="19069"/>
                    <a:pt x="20415" y="18091"/>
                    <a:pt x="21412" y="16941"/>
                  </a:cubicBezTo>
                  <a:cubicBezTo>
                    <a:pt x="21494" y="16826"/>
                    <a:pt x="21551" y="16711"/>
                    <a:pt x="21600" y="16624"/>
                  </a:cubicBezTo>
                  <a:cubicBezTo>
                    <a:pt x="21575" y="14611"/>
                    <a:pt x="21526" y="12540"/>
                    <a:pt x="21469" y="10498"/>
                  </a:cubicBezTo>
                  <a:lnTo>
                    <a:pt x="21469" y="6874"/>
                  </a:lnTo>
                  <a:cubicBezTo>
                    <a:pt x="21469" y="5609"/>
                    <a:pt x="21494" y="4544"/>
                    <a:pt x="21355" y="3365"/>
                  </a:cubicBezTo>
                  <a:cubicBezTo>
                    <a:pt x="21167" y="1841"/>
                    <a:pt x="20808" y="460"/>
                    <a:pt x="20334" y="86"/>
                  </a:cubicBezTo>
                  <a:cubicBezTo>
                    <a:pt x="20309" y="58"/>
                    <a:pt x="20277" y="29"/>
                    <a:pt x="20252" y="29"/>
                  </a:cubicBezTo>
                  <a:cubicBezTo>
                    <a:pt x="20195" y="29"/>
                    <a:pt x="20146" y="86"/>
                    <a:pt x="20105" y="86"/>
                  </a:cubicBezTo>
                  <a:cubicBezTo>
                    <a:pt x="19942" y="0"/>
                    <a:pt x="19811" y="0"/>
                    <a:pt x="19672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" name="Google Shape;1448;p54"/>
            <p:cNvSpPr/>
            <p:nvPr/>
          </p:nvSpPr>
          <p:spPr>
            <a:xfrm>
              <a:off x="381669" y="1102995"/>
              <a:ext cx="83232" cy="83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49" y="0"/>
                    <a:pt x="93" y="4845"/>
                    <a:pt x="0" y="10691"/>
                  </a:cubicBezTo>
                  <a:cubicBezTo>
                    <a:pt x="0" y="16630"/>
                    <a:pt x="4824" y="21600"/>
                    <a:pt x="10644" y="21600"/>
                  </a:cubicBezTo>
                  <a:cubicBezTo>
                    <a:pt x="16527" y="21600"/>
                    <a:pt x="21476" y="16817"/>
                    <a:pt x="21476" y="10909"/>
                  </a:cubicBezTo>
                  <a:cubicBezTo>
                    <a:pt x="21600" y="5095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2" name="Google Shape;1449;p54"/>
            <p:cNvSpPr/>
            <p:nvPr/>
          </p:nvSpPr>
          <p:spPr>
            <a:xfrm>
              <a:off x="493950" y="1098895"/>
              <a:ext cx="83352" cy="8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18" y="0"/>
                  </a:moveTo>
                  <a:cubicBezTo>
                    <a:pt x="4913" y="0"/>
                    <a:pt x="2" y="4783"/>
                    <a:pt x="2" y="10691"/>
                  </a:cubicBezTo>
                  <a:cubicBezTo>
                    <a:pt x="-122" y="16630"/>
                    <a:pt x="4820" y="21600"/>
                    <a:pt x="10600" y="21600"/>
                  </a:cubicBezTo>
                  <a:cubicBezTo>
                    <a:pt x="16505" y="21600"/>
                    <a:pt x="21478" y="16849"/>
                    <a:pt x="21478" y="10909"/>
                  </a:cubicBezTo>
                  <a:cubicBezTo>
                    <a:pt x="21478" y="4970"/>
                    <a:pt x="16630" y="0"/>
                    <a:pt x="10818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3" name="Google Shape;1450;p54"/>
            <p:cNvSpPr/>
            <p:nvPr/>
          </p:nvSpPr>
          <p:spPr>
            <a:xfrm>
              <a:off x="770884" y="346276"/>
              <a:ext cx="83232" cy="83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18" y="0"/>
                    <a:pt x="0" y="4758"/>
                    <a:pt x="0" y="10706"/>
                  </a:cubicBezTo>
                  <a:cubicBezTo>
                    <a:pt x="0" y="16623"/>
                    <a:pt x="4824" y="21600"/>
                    <a:pt x="10613" y="21600"/>
                  </a:cubicBezTo>
                  <a:cubicBezTo>
                    <a:pt x="16527" y="21600"/>
                    <a:pt x="21476" y="16842"/>
                    <a:pt x="21476" y="10894"/>
                  </a:cubicBezTo>
                  <a:cubicBezTo>
                    <a:pt x="21600" y="4977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4" name="Google Shape;1452;p54"/>
            <p:cNvSpPr/>
            <p:nvPr/>
          </p:nvSpPr>
          <p:spPr>
            <a:xfrm>
              <a:off x="0" y="0"/>
              <a:ext cx="1011171" cy="1366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600" fill="norm" stroke="1" extrusionOk="0">
                  <a:moveTo>
                    <a:pt x="1813" y="7550"/>
                  </a:moveTo>
                  <a:cubicBezTo>
                    <a:pt x="1813" y="7565"/>
                    <a:pt x="1811" y="7581"/>
                    <a:pt x="1811" y="7596"/>
                  </a:cubicBezTo>
                  <a:cubicBezTo>
                    <a:pt x="1811" y="7581"/>
                    <a:pt x="1813" y="7565"/>
                    <a:pt x="1813" y="7550"/>
                  </a:cubicBezTo>
                  <a:close/>
                  <a:moveTo>
                    <a:pt x="14867" y="12300"/>
                  </a:moveTo>
                  <a:cubicBezTo>
                    <a:pt x="14862" y="12302"/>
                    <a:pt x="14854" y="12304"/>
                    <a:pt x="14849" y="12308"/>
                  </a:cubicBezTo>
                  <a:cubicBezTo>
                    <a:pt x="14857" y="12304"/>
                    <a:pt x="14865" y="12304"/>
                    <a:pt x="14867" y="12300"/>
                  </a:cubicBezTo>
                  <a:close/>
                  <a:moveTo>
                    <a:pt x="14849" y="12308"/>
                  </a:moveTo>
                  <a:cubicBezTo>
                    <a:pt x="14844" y="12308"/>
                    <a:pt x="14841" y="12308"/>
                    <a:pt x="14839" y="12310"/>
                  </a:cubicBezTo>
                  <a:cubicBezTo>
                    <a:pt x="14841" y="12310"/>
                    <a:pt x="14844" y="12308"/>
                    <a:pt x="14849" y="12308"/>
                  </a:cubicBezTo>
                  <a:close/>
                  <a:moveTo>
                    <a:pt x="11264" y="1332"/>
                  </a:moveTo>
                  <a:cubicBezTo>
                    <a:pt x="11282" y="1332"/>
                    <a:pt x="11300" y="1332"/>
                    <a:pt x="11318" y="1334"/>
                  </a:cubicBezTo>
                  <a:cubicBezTo>
                    <a:pt x="11544" y="1380"/>
                    <a:pt x="11768" y="1399"/>
                    <a:pt x="12004" y="1418"/>
                  </a:cubicBezTo>
                  <a:cubicBezTo>
                    <a:pt x="12073" y="1431"/>
                    <a:pt x="12153" y="1431"/>
                    <a:pt x="12230" y="1431"/>
                  </a:cubicBezTo>
                  <a:lnTo>
                    <a:pt x="12282" y="1431"/>
                  </a:lnTo>
                  <a:cubicBezTo>
                    <a:pt x="12526" y="1445"/>
                    <a:pt x="12770" y="1451"/>
                    <a:pt x="13004" y="1472"/>
                  </a:cubicBezTo>
                  <a:cubicBezTo>
                    <a:pt x="13145" y="1483"/>
                    <a:pt x="13284" y="1496"/>
                    <a:pt x="13423" y="1515"/>
                  </a:cubicBezTo>
                  <a:cubicBezTo>
                    <a:pt x="13518" y="1534"/>
                    <a:pt x="13616" y="1567"/>
                    <a:pt x="13711" y="1594"/>
                  </a:cubicBezTo>
                  <a:cubicBezTo>
                    <a:pt x="14014" y="1683"/>
                    <a:pt x="14302" y="1786"/>
                    <a:pt x="14587" y="1902"/>
                  </a:cubicBezTo>
                  <a:cubicBezTo>
                    <a:pt x="15371" y="2232"/>
                    <a:pt x="16137" y="2587"/>
                    <a:pt x="16862" y="2981"/>
                  </a:cubicBezTo>
                  <a:cubicBezTo>
                    <a:pt x="17062" y="3090"/>
                    <a:pt x="17252" y="3206"/>
                    <a:pt x="17443" y="3330"/>
                  </a:cubicBezTo>
                  <a:cubicBezTo>
                    <a:pt x="17610" y="3458"/>
                    <a:pt x="17774" y="3593"/>
                    <a:pt x="17931" y="3736"/>
                  </a:cubicBezTo>
                  <a:cubicBezTo>
                    <a:pt x="17957" y="3761"/>
                    <a:pt x="17982" y="3786"/>
                    <a:pt x="18018" y="3806"/>
                  </a:cubicBezTo>
                  <a:cubicBezTo>
                    <a:pt x="18190" y="3969"/>
                    <a:pt x="18383" y="4117"/>
                    <a:pt x="18568" y="4277"/>
                  </a:cubicBezTo>
                  <a:cubicBezTo>
                    <a:pt x="18818" y="4531"/>
                    <a:pt x="19026" y="4813"/>
                    <a:pt x="19255" y="5085"/>
                  </a:cubicBezTo>
                  <a:cubicBezTo>
                    <a:pt x="19288" y="5129"/>
                    <a:pt x="19324" y="5181"/>
                    <a:pt x="19360" y="5227"/>
                  </a:cubicBezTo>
                  <a:cubicBezTo>
                    <a:pt x="19375" y="5267"/>
                    <a:pt x="19393" y="5310"/>
                    <a:pt x="19411" y="5349"/>
                  </a:cubicBezTo>
                  <a:cubicBezTo>
                    <a:pt x="19427" y="5400"/>
                    <a:pt x="19437" y="5451"/>
                    <a:pt x="19455" y="5497"/>
                  </a:cubicBezTo>
                  <a:cubicBezTo>
                    <a:pt x="19524" y="5871"/>
                    <a:pt x="19612" y="6246"/>
                    <a:pt x="19697" y="6614"/>
                  </a:cubicBezTo>
                  <a:cubicBezTo>
                    <a:pt x="19733" y="6769"/>
                    <a:pt x="19758" y="6931"/>
                    <a:pt x="19769" y="7085"/>
                  </a:cubicBezTo>
                  <a:cubicBezTo>
                    <a:pt x="19769" y="7156"/>
                    <a:pt x="19758" y="7220"/>
                    <a:pt x="19758" y="7293"/>
                  </a:cubicBezTo>
                  <a:cubicBezTo>
                    <a:pt x="19725" y="7480"/>
                    <a:pt x="19671" y="7659"/>
                    <a:pt x="19620" y="7840"/>
                  </a:cubicBezTo>
                  <a:cubicBezTo>
                    <a:pt x="19560" y="8002"/>
                    <a:pt x="19481" y="8156"/>
                    <a:pt x="19404" y="8311"/>
                  </a:cubicBezTo>
                  <a:cubicBezTo>
                    <a:pt x="19306" y="8480"/>
                    <a:pt x="19203" y="8640"/>
                    <a:pt x="19098" y="8808"/>
                  </a:cubicBezTo>
                  <a:cubicBezTo>
                    <a:pt x="18854" y="9208"/>
                    <a:pt x="18602" y="9609"/>
                    <a:pt x="18306" y="9990"/>
                  </a:cubicBezTo>
                  <a:cubicBezTo>
                    <a:pt x="18044" y="10312"/>
                    <a:pt x="17756" y="10623"/>
                    <a:pt x="17453" y="10926"/>
                  </a:cubicBezTo>
                  <a:cubicBezTo>
                    <a:pt x="17314" y="11061"/>
                    <a:pt x="17175" y="11204"/>
                    <a:pt x="17018" y="11326"/>
                  </a:cubicBezTo>
                  <a:cubicBezTo>
                    <a:pt x="16964" y="11364"/>
                    <a:pt x="16913" y="11402"/>
                    <a:pt x="16851" y="11435"/>
                  </a:cubicBezTo>
                  <a:cubicBezTo>
                    <a:pt x="16808" y="11461"/>
                    <a:pt x="16756" y="11486"/>
                    <a:pt x="16705" y="11507"/>
                  </a:cubicBezTo>
                  <a:cubicBezTo>
                    <a:pt x="16443" y="11618"/>
                    <a:pt x="16173" y="11719"/>
                    <a:pt x="15913" y="11841"/>
                  </a:cubicBezTo>
                  <a:cubicBezTo>
                    <a:pt x="15695" y="11946"/>
                    <a:pt x="15487" y="12056"/>
                    <a:pt x="15258" y="12151"/>
                  </a:cubicBezTo>
                  <a:cubicBezTo>
                    <a:pt x="15122" y="12216"/>
                    <a:pt x="14980" y="12262"/>
                    <a:pt x="14834" y="12313"/>
                  </a:cubicBezTo>
                  <a:cubicBezTo>
                    <a:pt x="14834" y="12312"/>
                    <a:pt x="14836" y="12312"/>
                    <a:pt x="14839" y="12310"/>
                  </a:cubicBezTo>
                  <a:cubicBezTo>
                    <a:pt x="14831" y="12312"/>
                    <a:pt x="14824" y="12313"/>
                    <a:pt x="14816" y="12313"/>
                  </a:cubicBezTo>
                  <a:cubicBezTo>
                    <a:pt x="14808" y="12315"/>
                    <a:pt x="14803" y="12319"/>
                    <a:pt x="14795" y="12321"/>
                  </a:cubicBezTo>
                  <a:cubicBezTo>
                    <a:pt x="14798" y="12321"/>
                    <a:pt x="14798" y="12321"/>
                    <a:pt x="14798" y="12319"/>
                  </a:cubicBezTo>
                  <a:cubicBezTo>
                    <a:pt x="14459" y="12430"/>
                    <a:pt x="14109" y="12519"/>
                    <a:pt x="13744" y="12603"/>
                  </a:cubicBezTo>
                  <a:cubicBezTo>
                    <a:pt x="13387" y="12676"/>
                    <a:pt x="13014" y="12733"/>
                    <a:pt x="12647" y="12779"/>
                  </a:cubicBezTo>
                  <a:cubicBezTo>
                    <a:pt x="12248" y="12817"/>
                    <a:pt x="11847" y="12836"/>
                    <a:pt x="11454" y="12849"/>
                  </a:cubicBezTo>
                  <a:cubicBezTo>
                    <a:pt x="11351" y="12849"/>
                    <a:pt x="11256" y="12841"/>
                    <a:pt x="11153" y="12841"/>
                  </a:cubicBezTo>
                  <a:cubicBezTo>
                    <a:pt x="11063" y="12836"/>
                    <a:pt x="10976" y="12836"/>
                    <a:pt x="10891" y="12836"/>
                  </a:cubicBezTo>
                  <a:cubicBezTo>
                    <a:pt x="10847" y="12830"/>
                    <a:pt x="10811" y="12830"/>
                    <a:pt x="10768" y="12830"/>
                  </a:cubicBezTo>
                  <a:cubicBezTo>
                    <a:pt x="10454" y="12803"/>
                    <a:pt x="10141" y="12765"/>
                    <a:pt x="9827" y="12725"/>
                  </a:cubicBezTo>
                  <a:cubicBezTo>
                    <a:pt x="9804" y="12725"/>
                    <a:pt x="9768" y="12725"/>
                    <a:pt x="9742" y="12719"/>
                  </a:cubicBezTo>
                  <a:cubicBezTo>
                    <a:pt x="9498" y="12693"/>
                    <a:pt x="9246" y="12668"/>
                    <a:pt x="9002" y="12643"/>
                  </a:cubicBezTo>
                  <a:cubicBezTo>
                    <a:pt x="8419" y="12576"/>
                    <a:pt x="7835" y="12533"/>
                    <a:pt x="7270" y="12435"/>
                  </a:cubicBezTo>
                  <a:cubicBezTo>
                    <a:pt x="6930" y="12365"/>
                    <a:pt x="6609" y="12287"/>
                    <a:pt x="6278" y="12216"/>
                  </a:cubicBezTo>
                  <a:cubicBezTo>
                    <a:pt x="6077" y="12170"/>
                    <a:pt x="5887" y="12138"/>
                    <a:pt x="5686" y="12089"/>
                  </a:cubicBezTo>
                  <a:cubicBezTo>
                    <a:pt x="5522" y="12035"/>
                    <a:pt x="5365" y="11978"/>
                    <a:pt x="5201" y="11919"/>
                  </a:cubicBezTo>
                  <a:cubicBezTo>
                    <a:pt x="4753" y="11724"/>
                    <a:pt x="4345" y="11501"/>
                    <a:pt x="3918" y="11294"/>
                  </a:cubicBezTo>
                  <a:cubicBezTo>
                    <a:pt x="3746" y="11196"/>
                    <a:pt x="3581" y="11094"/>
                    <a:pt x="3425" y="10977"/>
                  </a:cubicBezTo>
                  <a:cubicBezTo>
                    <a:pt x="3301" y="10888"/>
                    <a:pt x="3180" y="10783"/>
                    <a:pt x="3067" y="10688"/>
                  </a:cubicBezTo>
                  <a:cubicBezTo>
                    <a:pt x="2954" y="10583"/>
                    <a:pt x="2859" y="10474"/>
                    <a:pt x="2762" y="10364"/>
                  </a:cubicBezTo>
                  <a:cubicBezTo>
                    <a:pt x="2612" y="10169"/>
                    <a:pt x="2502" y="9971"/>
                    <a:pt x="2379" y="9771"/>
                  </a:cubicBezTo>
                  <a:cubicBezTo>
                    <a:pt x="2265" y="9582"/>
                    <a:pt x="2134" y="9401"/>
                    <a:pt x="2021" y="9222"/>
                  </a:cubicBezTo>
                  <a:cubicBezTo>
                    <a:pt x="1988" y="9151"/>
                    <a:pt x="1952" y="9073"/>
                    <a:pt x="1919" y="9003"/>
                  </a:cubicBezTo>
                  <a:cubicBezTo>
                    <a:pt x="1883" y="8913"/>
                    <a:pt x="1857" y="8829"/>
                    <a:pt x="1839" y="8738"/>
                  </a:cubicBezTo>
                  <a:cubicBezTo>
                    <a:pt x="1821" y="8621"/>
                    <a:pt x="1813" y="8511"/>
                    <a:pt x="1805" y="8394"/>
                  </a:cubicBezTo>
                  <a:cubicBezTo>
                    <a:pt x="1795" y="8318"/>
                    <a:pt x="1787" y="8240"/>
                    <a:pt x="1777" y="8156"/>
                  </a:cubicBezTo>
                  <a:cubicBezTo>
                    <a:pt x="1785" y="7983"/>
                    <a:pt x="1793" y="7807"/>
                    <a:pt x="1808" y="7628"/>
                  </a:cubicBezTo>
                  <a:cubicBezTo>
                    <a:pt x="1859" y="7272"/>
                    <a:pt x="1911" y="6919"/>
                    <a:pt x="1962" y="6563"/>
                  </a:cubicBezTo>
                  <a:cubicBezTo>
                    <a:pt x="1988" y="6414"/>
                    <a:pt x="2021" y="6265"/>
                    <a:pt x="2068" y="6119"/>
                  </a:cubicBezTo>
                  <a:cubicBezTo>
                    <a:pt x="2160" y="5871"/>
                    <a:pt x="2276" y="5633"/>
                    <a:pt x="2404" y="5394"/>
                  </a:cubicBezTo>
                  <a:cubicBezTo>
                    <a:pt x="2630" y="4986"/>
                    <a:pt x="2882" y="4594"/>
                    <a:pt x="3162" y="4207"/>
                  </a:cubicBezTo>
                  <a:cubicBezTo>
                    <a:pt x="3309" y="4026"/>
                    <a:pt x="3458" y="3858"/>
                    <a:pt x="3615" y="3690"/>
                  </a:cubicBezTo>
                  <a:cubicBezTo>
                    <a:pt x="3874" y="3431"/>
                    <a:pt x="4155" y="3193"/>
                    <a:pt x="4450" y="2954"/>
                  </a:cubicBezTo>
                  <a:cubicBezTo>
                    <a:pt x="4643" y="2827"/>
                    <a:pt x="4833" y="2695"/>
                    <a:pt x="5034" y="2573"/>
                  </a:cubicBezTo>
                  <a:cubicBezTo>
                    <a:pt x="5103" y="2535"/>
                    <a:pt x="5180" y="2497"/>
                    <a:pt x="5260" y="2457"/>
                  </a:cubicBezTo>
                  <a:cubicBezTo>
                    <a:pt x="5501" y="2324"/>
                    <a:pt x="5746" y="2186"/>
                    <a:pt x="6008" y="2059"/>
                  </a:cubicBezTo>
                  <a:cubicBezTo>
                    <a:pt x="6193" y="1980"/>
                    <a:pt x="6373" y="1910"/>
                    <a:pt x="6565" y="1843"/>
                  </a:cubicBezTo>
                  <a:cubicBezTo>
                    <a:pt x="6828" y="1767"/>
                    <a:pt x="7095" y="1702"/>
                    <a:pt x="7365" y="1637"/>
                  </a:cubicBezTo>
                  <a:cubicBezTo>
                    <a:pt x="7853" y="1534"/>
                    <a:pt x="8334" y="1456"/>
                    <a:pt x="8827" y="1386"/>
                  </a:cubicBezTo>
                  <a:cubicBezTo>
                    <a:pt x="9089" y="1367"/>
                    <a:pt x="9341" y="1348"/>
                    <a:pt x="9603" y="1334"/>
                  </a:cubicBezTo>
                  <a:cubicBezTo>
                    <a:pt x="9932" y="1334"/>
                    <a:pt x="10267" y="1332"/>
                    <a:pt x="10601" y="1332"/>
                  </a:cubicBezTo>
                  <a:cubicBezTo>
                    <a:pt x="10768" y="1332"/>
                    <a:pt x="10935" y="1332"/>
                    <a:pt x="11099" y="1334"/>
                  </a:cubicBezTo>
                  <a:lnTo>
                    <a:pt x="11161" y="1334"/>
                  </a:lnTo>
                  <a:cubicBezTo>
                    <a:pt x="11194" y="1334"/>
                    <a:pt x="11230" y="1332"/>
                    <a:pt x="11264" y="1332"/>
                  </a:cubicBezTo>
                  <a:close/>
                  <a:moveTo>
                    <a:pt x="16990" y="12899"/>
                  </a:moveTo>
                  <a:cubicBezTo>
                    <a:pt x="16980" y="12904"/>
                    <a:pt x="16967" y="12908"/>
                    <a:pt x="16957" y="12914"/>
                  </a:cubicBezTo>
                  <a:cubicBezTo>
                    <a:pt x="16967" y="12910"/>
                    <a:pt x="16980" y="12904"/>
                    <a:pt x="16990" y="12899"/>
                  </a:cubicBezTo>
                  <a:close/>
                  <a:moveTo>
                    <a:pt x="13302" y="15297"/>
                  </a:moveTo>
                  <a:cubicBezTo>
                    <a:pt x="13346" y="15297"/>
                    <a:pt x="13387" y="15297"/>
                    <a:pt x="13438" y="15302"/>
                  </a:cubicBezTo>
                  <a:cubicBezTo>
                    <a:pt x="13451" y="15302"/>
                    <a:pt x="13466" y="15298"/>
                    <a:pt x="13484" y="15298"/>
                  </a:cubicBezTo>
                  <a:cubicBezTo>
                    <a:pt x="13492" y="15298"/>
                    <a:pt x="13502" y="15300"/>
                    <a:pt x="13510" y="15302"/>
                  </a:cubicBezTo>
                  <a:cubicBezTo>
                    <a:pt x="13659" y="15327"/>
                    <a:pt x="13772" y="15418"/>
                    <a:pt x="13831" y="15520"/>
                  </a:cubicBezTo>
                  <a:cubicBezTo>
                    <a:pt x="13875" y="15598"/>
                    <a:pt x="13867" y="15668"/>
                    <a:pt x="13867" y="15752"/>
                  </a:cubicBezTo>
                  <a:lnTo>
                    <a:pt x="13867" y="15992"/>
                  </a:lnTo>
                  <a:cubicBezTo>
                    <a:pt x="13885" y="16128"/>
                    <a:pt x="13901" y="16265"/>
                    <a:pt x="13909" y="16398"/>
                  </a:cubicBezTo>
                  <a:cubicBezTo>
                    <a:pt x="13909" y="16444"/>
                    <a:pt x="13919" y="16495"/>
                    <a:pt x="13919" y="16541"/>
                  </a:cubicBezTo>
                  <a:cubicBezTo>
                    <a:pt x="13929" y="16940"/>
                    <a:pt x="13937" y="17332"/>
                    <a:pt x="13944" y="17734"/>
                  </a:cubicBezTo>
                  <a:cubicBezTo>
                    <a:pt x="13944" y="17959"/>
                    <a:pt x="13926" y="18186"/>
                    <a:pt x="13893" y="18413"/>
                  </a:cubicBezTo>
                  <a:cubicBezTo>
                    <a:pt x="13849" y="18689"/>
                    <a:pt x="13788" y="18968"/>
                    <a:pt x="13711" y="19238"/>
                  </a:cubicBezTo>
                  <a:cubicBezTo>
                    <a:pt x="13675" y="19330"/>
                    <a:pt x="13639" y="19414"/>
                    <a:pt x="13587" y="19503"/>
                  </a:cubicBezTo>
                  <a:cubicBezTo>
                    <a:pt x="13572" y="19530"/>
                    <a:pt x="13554" y="19562"/>
                    <a:pt x="13536" y="19595"/>
                  </a:cubicBezTo>
                  <a:cubicBezTo>
                    <a:pt x="13536" y="19595"/>
                    <a:pt x="13528" y="19595"/>
                    <a:pt x="13528" y="19600"/>
                  </a:cubicBezTo>
                  <a:lnTo>
                    <a:pt x="13528" y="19606"/>
                  </a:lnTo>
                  <a:cubicBezTo>
                    <a:pt x="13518" y="19620"/>
                    <a:pt x="13502" y="19633"/>
                    <a:pt x="13492" y="19646"/>
                  </a:cubicBezTo>
                  <a:cubicBezTo>
                    <a:pt x="13466" y="19663"/>
                    <a:pt x="13438" y="19690"/>
                    <a:pt x="13415" y="19711"/>
                  </a:cubicBezTo>
                  <a:cubicBezTo>
                    <a:pt x="13346" y="19763"/>
                    <a:pt x="13274" y="19801"/>
                    <a:pt x="13204" y="19844"/>
                  </a:cubicBezTo>
                  <a:cubicBezTo>
                    <a:pt x="13153" y="19871"/>
                    <a:pt x="13101" y="19896"/>
                    <a:pt x="13058" y="19923"/>
                  </a:cubicBezTo>
                  <a:cubicBezTo>
                    <a:pt x="12960" y="19961"/>
                    <a:pt x="12865" y="20001"/>
                    <a:pt x="12760" y="20039"/>
                  </a:cubicBezTo>
                  <a:cubicBezTo>
                    <a:pt x="12667" y="20071"/>
                    <a:pt x="12562" y="20098"/>
                    <a:pt x="12459" y="20123"/>
                  </a:cubicBezTo>
                  <a:cubicBezTo>
                    <a:pt x="12292" y="20155"/>
                    <a:pt x="12125" y="20182"/>
                    <a:pt x="11960" y="20207"/>
                  </a:cubicBezTo>
                  <a:cubicBezTo>
                    <a:pt x="11611" y="20239"/>
                    <a:pt x="11256" y="20266"/>
                    <a:pt x="10909" y="20283"/>
                  </a:cubicBezTo>
                  <a:cubicBezTo>
                    <a:pt x="10811" y="20283"/>
                    <a:pt x="10724" y="20277"/>
                    <a:pt x="10629" y="20277"/>
                  </a:cubicBezTo>
                  <a:cubicBezTo>
                    <a:pt x="10560" y="20277"/>
                    <a:pt x="10482" y="20271"/>
                    <a:pt x="10403" y="20271"/>
                  </a:cubicBezTo>
                  <a:cubicBezTo>
                    <a:pt x="9907" y="20266"/>
                    <a:pt x="9403" y="20245"/>
                    <a:pt x="8907" y="20214"/>
                  </a:cubicBezTo>
                  <a:lnTo>
                    <a:pt x="8889" y="20214"/>
                  </a:lnTo>
                  <a:cubicBezTo>
                    <a:pt x="8776" y="20201"/>
                    <a:pt x="8670" y="20188"/>
                    <a:pt x="8557" y="20167"/>
                  </a:cubicBezTo>
                  <a:cubicBezTo>
                    <a:pt x="8478" y="20155"/>
                    <a:pt x="8393" y="20128"/>
                    <a:pt x="8313" y="20109"/>
                  </a:cubicBezTo>
                  <a:cubicBezTo>
                    <a:pt x="8236" y="20090"/>
                    <a:pt x="8156" y="20077"/>
                    <a:pt x="8087" y="20050"/>
                  </a:cubicBezTo>
                  <a:cubicBezTo>
                    <a:pt x="7976" y="20026"/>
                    <a:pt x="7871" y="19987"/>
                    <a:pt x="7766" y="19949"/>
                  </a:cubicBezTo>
                  <a:cubicBezTo>
                    <a:pt x="7722" y="19923"/>
                    <a:pt x="7678" y="19911"/>
                    <a:pt x="7642" y="19885"/>
                  </a:cubicBezTo>
                  <a:cubicBezTo>
                    <a:pt x="7591" y="19858"/>
                    <a:pt x="7550" y="19827"/>
                    <a:pt x="7506" y="19801"/>
                  </a:cubicBezTo>
                  <a:cubicBezTo>
                    <a:pt x="7419" y="19736"/>
                    <a:pt x="7342" y="19671"/>
                    <a:pt x="7270" y="19606"/>
                  </a:cubicBezTo>
                  <a:cubicBezTo>
                    <a:pt x="7226" y="19562"/>
                    <a:pt x="7185" y="19522"/>
                    <a:pt x="7149" y="19479"/>
                  </a:cubicBezTo>
                  <a:cubicBezTo>
                    <a:pt x="7095" y="19414"/>
                    <a:pt x="7051" y="19341"/>
                    <a:pt x="7008" y="19271"/>
                  </a:cubicBezTo>
                  <a:cubicBezTo>
                    <a:pt x="6964" y="19200"/>
                    <a:pt x="6930" y="19122"/>
                    <a:pt x="6894" y="19044"/>
                  </a:cubicBezTo>
                  <a:cubicBezTo>
                    <a:pt x="6887" y="19006"/>
                    <a:pt x="6871" y="18968"/>
                    <a:pt x="6861" y="18922"/>
                  </a:cubicBezTo>
                  <a:cubicBezTo>
                    <a:pt x="6851" y="18884"/>
                    <a:pt x="6835" y="18851"/>
                    <a:pt x="6828" y="18806"/>
                  </a:cubicBezTo>
                  <a:cubicBezTo>
                    <a:pt x="6807" y="18716"/>
                    <a:pt x="6799" y="18626"/>
                    <a:pt x="6792" y="18529"/>
                  </a:cubicBezTo>
                  <a:cubicBezTo>
                    <a:pt x="6792" y="18335"/>
                    <a:pt x="6799" y="18140"/>
                    <a:pt x="6828" y="17948"/>
                  </a:cubicBezTo>
                  <a:cubicBezTo>
                    <a:pt x="6887" y="17626"/>
                    <a:pt x="6956" y="17309"/>
                    <a:pt x="7018" y="16985"/>
                  </a:cubicBezTo>
                  <a:cubicBezTo>
                    <a:pt x="7051" y="16812"/>
                    <a:pt x="7087" y="16644"/>
                    <a:pt x="7113" y="16476"/>
                  </a:cubicBezTo>
                  <a:cubicBezTo>
                    <a:pt x="7139" y="16341"/>
                    <a:pt x="7164" y="16206"/>
                    <a:pt x="7200" y="16076"/>
                  </a:cubicBezTo>
                  <a:lnTo>
                    <a:pt x="7200" y="16057"/>
                  </a:lnTo>
                  <a:cubicBezTo>
                    <a:pt x="7185" y="15916"/>
                    <a:pt x="7218" y="15773"/>
                    <a:pt x="7295" y="15636"/>
                  </a:cubicBezTo>
                  <a:cubicBezTo>
                    <a:pt x="7306" y="15624"/>
                    <a:pt x="7306" y="15611"/>
                    <a:pt x="7313" y="15598"/>
                  </a:cubicBezTo>
                  <a:cubicBezTo>
                    <a:pt x="7365" y="15529"/>
                    <a:pt x="7419" y="15462"/>
                    <a:pt x="7522" y="15413"/>
                  </a:cubicBezTo>
                  <a:cubicBezTo>
                    <a:pt x="7606" y="15358"/>
                    <a:pt x="7712" y="15335"/>
                    <a:pt x="7822" y="15335"/>
                  </a:cubicBezTo>
                  <a:cubicBezTo>
                    <a:pt x="7881" y="15335"/>
                    <a:pt x="7943" y="15342"/>
                    <a:pt x="8000" y="15354"/>
                  </a:cubicBezTo>
                  <a:lnTo>
                    <a:pt x="8010" y="15354"/>
                  </a:lnTo>
                  <a:cubicBezTo>
                    <a:pt x="8072" y="15354"/>
                    <a:pt x="8133" y="15359"/>
                    <a:pt x="8192" y="15373"/>
                  </a:cubicBezTo>
                  <a:lnTo>
                    <a:pt x="8200" y="15365"/>
                  </a:lnTo>
                  <a:lnTo>
                    <a:pt x="8670" y="15424"/>
                  </a:lnTo>
                  <a:cubicBezTo>
                    <a:pt x="9028" y="15470"/>
                    <a:pt x="9393" y="15489"/>
                    <a:pt x="9750" y="15508"/>
                  </a:cubicBezTo>
                  <a:cubicBezTo>
                    <a:pt x="10133" y="15535"/>
                    <a:pt x="10506" y="15546"/>
                    <a:pt x="10891" y="15546"/>
                  </a:cubicBezTo>
                  <a:lnTo>
                    <a:pt x="10932" y="15546"/>
                  </a:lnTo>
                  <a:cubicBezTo>
                    <a:pt x="11274" y="15546"/>
                    <a:pt x="11611" y="15520"/>
                    <a:pt x="11945" y="15495"/>
                  </a:cubicBezTo>
                  <a:cubicBezTo>
                    <a:pt x="12135" y="15476"/>
                    <a:pt x="12336" y="15462"/>
                    <a:pt x="12526" y="15443"/>
                  </a:cubicBezTo>
                  <a:lnTo>
                    <a:pt x="12518" y="15443"/>
                  </a:lnTo>
                  <a:cubicBezTo>
                    <a:pt x="12544" y="15443"/>
                    <a:pt x="12569" y="15438"/>
                    <a:pt x="12595" y="15438"/>
                  </a:cubicBezTo>
                  <a:lnTo>
                    <a:pt x="12587" y="15438"/>
                  </a:lnTo>
                  <a:cubicBezTo>
                    <a:pt x="12631" y="15430"/>
                    <a:pt x="12667" y="15430"/>
                    <a:pt x="12708" y="15424"/>
                  </a:cubicBezTo>
                  <a:cubicBezTo>
                    <a:pt x="12708" y="15418"/>
                    <a:pt x="12719" y="15418"/>
                    <a:pt x="12719" y="15418"/>
                  </a:cubicBezTo>
                  <a:cubicBezTo>
                    <a:pt x="12770" y="15413"/>
                    <a:pt x="12814" y="15398"/>
                    <a:pt x="12865" y="15392"/>
                  </a:cubicBezTo>
                  <a:cubicBezTo>
                    <a:pt x="12865" y="15392"/>
                    <a:pt x="12865" y="15386"/>
                    <a:pt x="12875" y="15386"/>
                  </a:cubicBezTo>
                  <a:cubicBezTo>
                    <a:pt x="13004" y="15354"/>
                    <a:pt x="13153" y="15297"/>
                    <a:pt x="13302" y="15297"/>
                  </a:cubicBezTo>
                  <a:close/>
                  <a:moveTo>
                    <a:pt x="11369" y="0"/>
                  </a:moveTo>
                  <a:cubicBezTo>
                    <a:pt x="11318" y="0"/>
                    <a:pt x="11264" y="4"/>
                    <a:pt x="11212" y="11"/>
                  </a:cubicBezTo>
                  <a:cubicBezTo>
                    <a:pt x="10976" y="11"/>
                    <a:pt x="10734" y="11"/>
                    <a:pt x="10490" y="17"/>
                  </a:cubicBezTo>
                  <a:cubicBezTo>
                    <a:pt x="9819" y="25"/>
                    <a:pt x="9148" y="6"/>
                    <a:pt x="8488" y="95"/>
                  </a:cubicBezTo>
                  <a:cubicBezTo>
                    <a:pt x="8028" y="154"/>
                    <a:pt x="7576" y="223"/>
                    <a:pt x="7131" y="315"/>
                  </a:cubicBezTo>
                  <a:cubicBezTo>
                    <a:pt x="6486" y="450"/>
                    <a:pt x="5843" y="604"/>
                    <a:pt x="5267" y="858"/>
                  </a:cubicBezTo>
                  <a:cubicBezTo>
                    <a:pt x="4797" y="1064"/>
                    <a:pt x="4337" y="1296"/>
                    <a:pt x="3910" y="1553"/>
                  </a:cubicBezTo>
                  <a:cubicBezTo>
                    <a:pt x="3527" y="1780"/>
                    <a:pt x="3180" y="2024"/>
                    <a:pt x="2849" y="2297"/>
                  </a:cubicBezTo>
                  <a:cubicBezTo>
                    <a:pt x="2196" y="2819"/>
                    <a:pt x="1690" y="3425"/>
                    <a:pt x="1255" y="4058"/>
                  </a:cubicBezTo>
                  <a:cubicBezTo>
                    <a:pt x="1047" y="4375"/>
                    <a:pt x="865" y="4697"/>
                    <a:pt x="690" y="5019"/>
                  </a:cubicBezTo>
                  <a:cubicBezTo>
                    <a:pt x="525" y="5349"/>
                    <a:pt x="361" y="5684"/>
                    <a:pt x="271" y="6040"/>
                  </a:cubicBezTo>
                  <a:cubicBezTo>
                    <a:pt x="220" y="6265"/>
                    <a:pt x="186" y="6490"/>
                    <a:pt x="150" y="6717"/>
                  </a:cubicBezTo>
                  <a:cubicBezTo>
                    <a:pt x="107" y="7047"/>
                    <a:pt x="55" y="7382"/>
                    <a:pt x="19" y="7712"/>
                  </a:cubicBezTo>
                  <a:cubicBezTo>
                    <a:pt x="-22" y="8124"/>
                    <a:pt x="4" y="8558"/>
                    <a:pt x="91" y="8957"/>
                  </a:cubicBezTo>
                  <a:cubicBezTo>
                    <a:pt x="160" y="9311"/>
                    <a:pt x="317" y="9633"/>
                    <a:pt x="533" y="9958"/>
                  </a:cubicBezTo>
                  <a:cubicBezTo>
                    <a:pt x="639" y="10131"/>
                    <a:pt x="752" y="10301"/>
                    <a:pt x="854" y="10468"/>
                  </a:cubicBezTo>
                  <a:cubicBezTo>
                    <a:pt x="1099" y="10855"/>
                    <a:pt x="1353" y="11229"/>
                    <a:pt x="1726" y="11559"/>
                  </a:cubicBezTo>
                  <a:cubicBezTo>
                    <a:pt x="2039" y="11824"/>
                    <a:pt x="2368" y="12073"/>
                    <a:pt x="2754" y="12287"/>
                  </a:cubicBezTo>
                  <a:cubicBezTo>
                    <a:pt x="3093" y="12475"/>
                    <a:pt x="3440" y="12649"/>
                    <a:pt x="3797" y="12824"/>
                  </a:cubicBezTo>
                  <a:cubicBezTo>
                    <a:pt x="4196" y="13030"/>
                    <a:pt x="4643" y="13211"/>
                    <a:pt x="5103" y="13333"/>
                  </a:cubicBezTo>
                  <a:cubicBezTo>
                    <a:pt x="5388" y="13411"/>
                    <a:pt x="5686" y="13469"/>
                    <a:pt x="5972" y="13528"/>
                  </a:cubicBezTo>
                  <a:cubicBezTo>
                    <a:pt x="5946" y="13714"/>
                    <a:pt x="5931" y="13901"/>
                    <a:pt x="5902" y="14088"/>
                  </a:cubicBezTo>
                  <a:cubicBezTo>
                    <a:pt x="5800" y="14643"/>
                    <a:pt x="5599" y="15192"/>
                    <a:pt x="5468" y="15746"/>
                  </a:cubicBezTo>
                  <a:cubicBezTo>
                    <a:pt x="5345" y="16303"/>
                    <a:pt x="5242" y="16858"/>
                    <a:pt x="5136" y="17412"/>
                  </a:cubicBezTo>
                  <a:cubicBezTo>
                    <a:pt x="5016" y="17986"/>
                    <a:pt x="4946" y="18588"/>
                    <a:pt x="5103" y="19160"/>
                  </a:cubicBezTo>
                  <a:cubicBezTo>
                    <a:pt x="5329" y="19955"/>
                    <a:pt x="5956" y="20710"/>
                    <a:pt x="6923" y="21110"/>
                  </a:cubicBezTo>
                  <a:cubicBezTo>
                    <a:pt x="7226" y="21234"/>
                    <a:pt x="7558" y="21324"/>
                    <a:pt x="7887" y="21400"/>
                  </a:cubicBezTo>
                  <a:cubicBezTo>
                    <a:pt x="8287" y="21484"/>
                    <a:pt x="8678" y="21524"/>
                    <a:pt x="9097" y="21543"/>
                  </a:cubicBezTo>
                  <a:cubicBezTo>
                    <a:pt x="9534" y="21570"/>
                    <a:pt x="9961" y="21600"/>
                    <a:pt x="10403" y="21600"/>
                  </a:cubicBezTo>
                  <a:lnTo>
                    <a:pt x="10526" y="21600"/>
                  </a:lnTo>
                  <a:cubicBezTo>
                    <a:pt x="11431" y="21600"/>
                    <a:pt x="12354" y="21543"/>
                    <a:pt x="13204" y="21329"/>
                  </a:cubicBezTo>
                  <a:cubicBezTo>
                    <a:pt x="13693" y="21207"/>
                    <a:pt x="14171" y="20994"/>
                    <a:pt x="14546" y="20729"/>
                  </a:cubicBezTo>
                  <a:cubicBezTo>
                    <a:pt x="14911" y="20485"/>
                    <a:pt x="15163" y="20182"/>
                    <a:pt x="15320" y="19839"/>
                  </a:cubicBezTo>
                  <a:cubicBezTo>
                    <a:pt x="15415" y="19625"/>
                    <a:pt x="15487" y="19406"/>
                    <a:pt x="15546" y="19193"/>
                  </a:cubicBezTo>
                  <a:cubicBezTo>
                    <a:pt x="15633" y="18844"/>
                    <a:pt x="15677" y="18497"/>
                    <a:pt x="15713" y="18140"/>
                  </a:cubicBezTo>
                  <a:cubicBezTo>
                    <a:pt x="15736" y="17818"/>
                    <a:pt x="15713" y="17489"/>
                    <a:pt x="15703" y="17161"/>
                  </a:cubicBezTo>
                  <a:lnTo>
                    <a:pt x="15703" y="17250"/>
                  </a:lnTo>
                  <a:cubicBezTo>
                    <a:pt x="15695" y="16844"/>
                    <a:pt x="15713" y="16444"/>
                    <a:pt x="15659" y="16038"/>
                  </a:cubicBezTo>
                  <a:cubicBezTo>
                    <a:pt x="15633" y="15851"/>
                    <a:pt x="15615" y="15668"/>
                    <a:pt x="15579" y="15481"/>
                  </a:cubicBezTo>
                  <a:cubicBezTo>
                    <a:pt x="15556" y="15297"/>
                    <a:pt x="15502" y="15108"/>
                    <a:pt x="15451" y="14921"/>
                  </a:cubicBezTo>
                  <a:cubicBezTo>
                    <a:pt x="15415" y="14688"/>
                    <a:pt x="15392" y="14462"/>
                    <a:pt x="15312" y="14237"/>
                  </a:cubicBezTo>
                  <a:cubicBezTo>
                    <a:pt x="15250" y="14069"/>
                    <a:pt x="15199" y="13894"/>
                    <a:pt x="15155" y="13720"/>
                  </a:cubicBezTo>
                  <a:cubicBezTo>
                    <a:pt x="15145" y="13693"/>
                    <a:pt x="15137" y="13669"/>
                    <a:pt x="15137" y="13642"/>
                  </a:cubicBezTo>
                  <a:cubicBezTo>
                    <a:pt x="15407" y="13566"/>
                    <a:pt x="15677" y="13482"/>
                    <a:pt x="15936" y="13385"/>
                  </a:cubicBezTo>
                  <a:cubicBezTo>
                    <a:pt x="16278" y="13253"/>
                    <a:pt x="16592" y="13084"/>
                    <a:pt x="16923" y="12925"/>
                  </a:cubicBezTo>
                  <a:cubicBezTo>
                    <a:pt x="16934" y="12921"/>
                    <a:pt x="16941" y="12918"/>
                    <a:pt x="16949" y="12914"/>
                  </a:cubicBezTo>
                  <a:cubicBezTo>
                    <a:pt x="16949" y="12914"/>
                    <a:pt x="16949" y="12914"/>
                    <a:pt x="16949" y="12914"/>
                  </a:cubicBezTo>
                  <a:cubicBezTo>
                    <a:pt x="16964" y="12906"/>
                    <a:pt x="16982" y="12901"/>
                    <a:pt x="17008" y="12887"/>
                  </a:cubicBezTo>
                  <a:cubicBezTo>
                    <a:pt x="17003" y="12891"/>
                    <a:pt x="16995" y="12895"/>
                    <a:pt x="16990" y="12899"/>
                  </a:cubicBezTo>
                  <a:cubicBezTo>
                    <a:pt x="17443" y="12706"/>
                    <a:pt x="17905" y="12538"/>
                    <a:pt x="18278" y="12254"/>
                  </a:cubicBezTo>
                  <a:cubicBezTo>
                    <a:pt x="18679" y="11957"/>
                    <a:pt x="19003" y="11591"/>
                    <a:pt x="19332" y="11254"/>
                  </a:cubicBezTo>
                  <a:cubicBezTo>
                    <a:pt x="19784" y="10777"/>
                    <a:pt x="20167" y="10253"/>
                    <a:pt x="20488" y="9719"/>
                  </a:cubicBezTo>
                  <a:cubicBezTo>
                    <a:pt x="20853" y="9125"/>
                    <a:pt x="21264" y="8543"/>
                    <a:pt x="21421" y="7899"/>
                  </a:cubicBezTo>
                  <a:cubicBezTo>
                    <a:pt x="21509" y="7563"/>
                    <a:pt x="21578" y="7215"/>
                    <a:pt x="21534" y="6872"/>
                  </a:cubicBezTo>
                  <a:cubicBezTo>
                    <a:pt x="21509" y="6723"/>
                    <a:pt x="21491" y="6582"/>
                    <a:pt x="21455" y="6433"/>
                  </a:cubicBezTo>
                  <a:cubicBezTo>
                    <a:pt x="21396" y="6149"/>
                    <a:pt x="21324" y="5865"/>
                    <a:pt x="21264" y="5581"/>
                  </a:cubicBezTo>
                  <a:cubicBezTo>
                    <a:pt x="21239" y="5484"/>
                    <a:pt x="21231" y="5383"/>
                    <a:pt x="21203" y="5284"/>
                  </a:cubicBezTo>
                  <a:cubicBezTo>
                    <a:pt x="21133" y="4986"/>
                    <a:pt x="21020" y="4723"/>
                    <a:pt x="20830" y="4464"/>
                  </a:cubicBezTo>
                  <a:cubicBezTo>
                    <a:pt x="20681" y="4272"/>
                    <a:pt x="20509" y="4085"/>
                    <a:pt x="20352" y="3896"/>
                  </a:cubicBezTo>
                  <a:cubicBezTo>
                    <a:pt x="20123" y="3612"/>
                    <a:pt x="19861" y="3360"/>
                    <a:pt x="19568" y="3122"/>
                  </a:cubicBezTo>
                  <a:cubicBezTo>
                    <a:pt x="19393" y="2993"/>
                    <a:pt x="19247" y="2844"/>
                    <a:pt x="19090" y="2710"/>
                  </a:cubicBezTo>
                  <a:cubicBezTo>
                    <a:pt x="18504" y="2213"/>
                    <a:pt x="17792" y="1851"/>
                    <a:pt x="17070" y="1483"/>
                  </a:cubicBezTo>
                  <a:cubicBezTo>
                    <a:pt x="16800" y="1348"/>
                    <a:pt x="16520" y="1224"/>
                    <a:pt x="16250" y="1102"/>
                  </a:cubicBezTo>
                  <a:cubicBezTo>
                    <a:pt x="15921" y="959"/>
                    <a:pt x="15600" y="804"/>
                    <a:pt x="15250" y="669"/>
                  </a:cubicBezTo>
                  <a:cubicBezTo>
                    <a:pt x="15006" y="572"/>
                    <a:pt x="14744" y="482"/>
                    <a:pt x="14484" y="404"/>
                  </a:cubicBezTo>
                  <a:cubicBezTo>
                    <a:pt x="14207" y="322"/>
                    <a:pt x="13937" y="244"/>
                    <a:pt x="13649" y="206"/>
                  </a:cubicBezTo>
                  <a:cubicBezTo>
                    <a:pt x="13204" y="147"/>
                    <a:pt x="12760" y="133"/>
                    <a:pt x="12318" y="114"/>
                  </a:cubicBezTo>
                  <a:cubicBezTo>
                    <a:pt x="12091" y="69"/>
                    <a:pt x="11865" y="44"/>
                    <a:pt x="11639" y="30"/>
                  </a:cubicBezTo>
                  <a:cubicBezTo>
                    <a:pt x="11552" y="11"/>
                    <a:pt x="11459" y="0"/>
                    <a:pt x="11369" y="0"/>
                  </a:cubicBezTo>
                  <a:close/>
                </a:path>
              </a:pathLst>
            </a:cu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02" name="Google Shape;1435;p54"/>
          <p:cNvGrpSpPr/>
          <p:nvPr/>
        </p:nvGrpSpPr>
        <p:grpSpPr>
          <a:xfrm rot="17434563">
            <a:off x="11093655" y="5555555"/>
            <a:ext cx="951490" cy="1286101"/>
            <a:chOff x="0" y="0"/>
            <a:chExt cx="951488" cy="1286099"/>
          </a:xfrm>
        </p:grpSpPr>
        <p:sp>
          <p:nvSpPr>
            <p:cNvPr id="286" name="Google Shape;1436;p54"/>
            <p:cNvSpPr/>
            <p:nvPr/>
          </p:nvSpPr>
          <p:spPr>
            <a:xfrm>
              <a:off x="432441" y="1174465"/>
              <a:ext cx="63820" cy="63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18" y="0"/>
                  </a:moveTo>
                  <a:cubicBezTo>
                    <a:pt x="6627" y="5082"/>
                    <a:pt x="3436" y="13976"/>
                    <a:pt x="0" y="17788"/>
                  </a:cubicBezTo>
                  <a:cubicBezTo>
                    <a:pt x="7609" y="17788"/>
                    <a:pt x="14973" y="21600"/>
                    <a:pt x="21600" y="21600"/>
                  </a:cubicBezTo>
                  <a:cubicBezTo>
                    <a:pt x="17427" y="13976"/>
                    <a:pt x="13255" y="8894"/>
                    <a:pt x="9818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7" name="Google Shape;1437;p54"/>
            <p:cNvSpPr/>
            <p:nvPr/>
          </p:nvSpPr>
          <p:spPr>
            <a:xfrm>
              <a:off x="400152" y="725430"/>
              <a:ext cx="63820" cy="63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3" y="0"/>
                  </a:moveTo>
                  <a:cubicBezTo>
                    <a:pt x="6545" y="0"/>
                    <a:pt x="4582" y="10800"/>
                    <a:pt x="0" y="10800"/>
                  </a:cubicBezTo>
                  <a:cubicBezTo>
                    <a:pt x="6545" y="21600"/>
                    <a:pt x="15709" y="21600"/>
                    <a:pt x="21600" y="21600"/>
                  </a:cubicBezTo>
                  <a:cubicBezTo>
                    <a:pt x="17673" y="21600"/>
                    <a:pt x="15709" y="10800"/>
                    <a:pt x="10473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8" name="Google Shape;1438;p54"/>
            <p:cNvSpPr/>
            <p:nvPr/>
          </p:nvSpPr>
          <p:spPr>
            <a:xfrm>
              <a:off x="454799" y="731558"/>
              <a:ext cx="63820" cy="63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cubicBezTo>
                    <a:pt x="9953" y="7560"/>
                    <a:pt x="5082" y="11880"/>
                    <a:pt x="0" y="18360"/>
                  </a:cubicBezTo>
                  <a:cubicBezTo>
                    <a:pt x="6988" y="18360"/>
                    <a:pt x="14188" y="18360"/>
                    <a:pt x="21600" y="21600"/>
                  </a:cubicBezTo>
                  <a:cubicBezTo>
                    <a:pt x="19271" y="15120"/>
                    <a:pt x="17153" y="7560"/>
                    <a:pt x="15035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9" name="Google Shape;1439;p54"/>
            <p:cNvSpPr/>
            <p:nvPr/>
          </p:nvSpPr>
          <p:spPr>
            <a:xfrm>
              <a:off x="302963" y="1126646"/>
              <a:ext cx="64125" cy="7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3" y="832"/>
                    <a:pt x="382" y="1526"/>
                    <a:pt x="497" y="2219"/>
                  </a:cubicBezTo>
                  <a:cubicBezTo>
                    <a:pt x="1032" y="3640"/>
                    <a:pt x="1529" y="5062"/>
                    <a:pt x="2179" y="6345"/>
                  </a:cubicBezTo>
                  <a:cubicBezTo>
                    <a:pt x="2829" y="7628"/>
                    <a:pt x="3479" y="8945"/>
                    <a:pt x="4282" y="10124"/>
                  </a:cubicBezTo>
                  <a:cubicBezTo>
                    <a:pt x="4817" y="10921"/>
                    <a:pt x="5429" y="11649"/>
                    <a:pt x="6079" y="12447"/>
                  </a:cubicBezTo>
                  <a:cubicBezTo>
                    <a:pt x="7149" y="13626"/>
                    <a:pt x="8296" y="14804"/>
                    <a:pt x="9596" y="15983"/>
                  </a:cubicBezTo>
                  <a:cubicBezTo>
                    <a:pt x="10246" y="16469"/>
                    <a:pt x="10857" y="17023"/>
                    <a:pt x="11622" y="17509"/>
                  </a:cubicBezTo>
                  <a:cubicBezTo>
                    <a:pt x="12157" y="17994"/>
                    <a:pt x="12807" y="18202"/>
                    <a:pt x="13457" y="18688"/>
                  </a:cubicBezTo>
                  <a:cubicBezTo>
                    <a:pt x="15024" y="19381"/>
                    <a:pt x="16592" y="20074"/>
                    <a:pt x="18236" y="20525"/>
                  </a:cubicBezTo>
                  <a:cubicBezTo>
                    <a:pt x="19268" y="21011"/>
                    <a:pt x="20453" y="21253"/>
                    <a:pt x="21600" y="21600"/>
                  </a:cubicBezTo>
                  <a:cubicBezTo>
                    <a:pt x="18771" y="19832"/>
                    <a:pt x="16171" y="17856"/>
                    <a:pt x="14107" y="15394"/>
                  </a:cubicBezTo>
                  <a:cubicBezTo>
                    <a:pt x="10360" y="12239"/>
                    <a:pt x="7493" y="8217"/>
                    <a:pt x="5429" y="3883"/>
                  </a:cubicBezTo>
                  <a:cubicBezTo>
                    <a:pt x="4129" y="3398"/>
                    <a:pt x="2982" y="2704"/>
                    <a:pt x="1950" y="1907"/>
                  </a:cubicBezTo>
                  <a:cubicBezTo>
                    <a:pt x="1147" y="1283"/>
                    <a:pt x="650" y="693"/>
                    <a:pt x="0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0" name="Google Shape;1440;p54"/>
            <p:cNvSpPr/>
            <p:nvPr/>
          </p:nvSpPr>
          <p:spPr>
            <a:xfrm>
              <a:off x="405810" y="613657"/>
              <a:ext cx="78582" cy="78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600" fill="norm" stroke="1" extrusionOk="0">
                  <a:moveTo>
                    <a:pt x="11082" y="0"/>
                  </a:moveTo>
                  <a:cubicBezTo>
                    <a:pt x="5462" y="0"/>
                    <a:pt x="357" y="3907"/>
                    <a:pt x="25" y="10065"/>
                  </a:cubicBezTo>
                  <a:cubicBezTo>
                    <a:pt x="-368" y="15661"/>
                    <a:pt x="4043" y="21600"/>
                    <a:pt x="9752" y="21600"/>
                  </a:cubicBezTo>
                  <a:cubicBezTo>
                    <a:pt x="15462" y="21600"/>
                    <a:pt x="20477" y="17568"/>
                    <a:pt x="20900" y="11441"/>
                  </a:cubicBezTo>
                  <a:cubicBezTo>
                    <a:pt x="21232" y="5814"/>
                    <a:pt x="16791" y="0"/>
                    <a:pt x="11082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1" name="Google Shape;1441;p54"/>
            <p:cNvSpPr/>
            <p:nvPr/>
          </p:nvSpPr>
          <p:spPr>
            <a:xfrm>
              <a:off x="507259" y="611387"/>
              <a:ext cx="78596" cy="7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600" fill="norm" stroke="1" extrusionOk="0">
                  <a:moveTo>
                    <a:pt x="11070" y="0"/>
                  </a:moveTo>
                  <a:cubicBezTo>
                    <a:pt x="5459" y="0"/>
                    <a:pt x="360" y="3913"/>
                    <a:pt x="28" y="10174"/>
                  </a:cubicBezTo>
                  <a:cubicBezTo>
                    <a:pt x="-394" y="15777"/>
                    <a:pt x="4041" y="21600"/>
                    <a:pt x="9742" y="21600"/>
                  </a:cubicBezTo>
                  <a:cubicBezTo>
                    <a:pt x="15444" y="21600"/>
                    <a:pt x="20452" y="17687"/>
                    <a:pt x="20874" y="11426"/>
                  </a:cubicBezTo>
                  <a:cubicBezTo>
                    <a:pt x="21206" y="5823"/>
                    <a:pt x="16771" y="0"/>
                    <a:pt x="11070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2" name="Google Shape;1442;p54"/>
            <p:cNvSpPr/>
            <p:nvPr/>
          </p:nvSpPr>
          <p:spPr>
            <a:xfrm>
              <a:off x="78474" y="85233"/>
              <a:ext cx="764830" cy="67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" y="11575"/>
                  </a:moveTo>
                  <a:cubicBezTo>
                    <a:pt x="45" y="11604"/>
                    <a:pt x="42" y="11633"/>
                    <a:pt x="42" y="11662"/>
                  </a:cubicBezTo>
                  <a:cubicBezTo>
                    <a:pt x="42" y="11633"/>
                    <a:pt x="45" y="11604"/>
                    <a:pt x="45" y="11575"/>
                  </a:cubicBezTo>
                  <a:close/>
                  <a:moveTo>
                    <a:pt x="13286" y="16717"/>
                  </a:moveTo>
                  <a:cubicBezTo>
                    <a:pt x="13891" y="16717"/>
                    <a:pt x="14363" y="17388"/>
                    <a:pt x="14327" y="18034"/>
                  </a:cubicBezTo>
                  <a:cubicBezTo>
                    <a:pt x="14282" y="18755"/>
                    <a:pt x="13750" y="19206"/>
                    <a:pt x="13145" y="19206"/>
                  </a:cubicBezTo>
                  <a:cubicBezTo>
                    <a:pt x="12539" y="19206"/>
                    <a:pt x="12068" y="18535"/>
                    <a:pt x="12113" y="17889"/>
                  </a:cubicBezTo>
                  <a:cubicBezTo>
                    <a:pt x="12148" y="17168"/>
                    <a:pt x="12689" y="16717"/>
                    <a:pt x="13286" y="16717"/>
                  </a:cubicBezTo>
                  <a:close/>
                  <a:moveTo>
                    <a:pt x="10420" y="16790"/>
                  </a:moveTo>
                  <a:cubicBezTo>
                    <a:pt x="11026" y="16790"/>
                    <a:pt x="11497" y="17460"/>
                    <a:pt x="11462" y="18109"/>
                  </a:cubicBezTo>
                  <a:cubicBezTo>
                    <a:pt x="11417" y="18816"/>
                    <a:pt x="10885" y="19281"/>
                    <a:pt x="10279" y="19281"/>
                  </a:cubicBezTo>
                  <a:cubicBezTo>
                    <a:pt x="9673" y="19281"/>
                    <a:pt x="9205" y="18596"/>
                    <a:pt x="9247" y="17951"/>
                  </a:cubicBezTo>
                  <a:cubicBezTo>
                    <a:pt x="9282" y="17240"/>
                    <a:pt x="9824" y="16790"/>
                    <a:pt x="10420" y="16790"/>
                  </a:cubicBezTo>
                  <a:close/>
                  <a:moveTo>
                    <a:pt x="16324" y="20561"/>
                  </a:moveTo>
                  <a:cubicBezTo>
                    <a:pt x="16321" y="20569"/>
                    <a:pt x="16311" y="20569"/>
                    <a:pt x="16302" y="20576"/>
                  </a:cubicBezTo>
                  <a:cubicBezTo>
                    <a:pt x="16308" y="20569"/>
                    <a:pt x="16318" y="20565"/>
                    <a:pt x="16324" y="20561"/>
                  </a:cubicBezTo>
                  <a:close/>
                  <a:moveTo>
                    <a:pt x="16234" y="20601"/>
                  </a:moveTo>
                  <a:cubicBezTo>
                    <a:pt x="16222" y="20608"/>
                    <a:pt x="16209" y="20616"/>
                    <a:pt x="16196" y="20623"/>
                  </a:cubicBezTo>
                  <a:cubicBezTo>
                    <a:pt x="16215" y="20612"/>
                    <a:pt x="16225" y="20612"/>
                    <a:pt x="16234" y="20601"/>
                  </a:cubicBezTo>
                  <a:close/>
                  <a:moveTo>
                    <a:pt x="13036" y="0"/>
                  </a:moveTo>
                  <a:cubicBezTo>
                    <a:pt x="13209" y="317"/>
                    <a:pt x="13372" y="660"/>
                    <a:pt x="13481" y="1028"/>
                  </a:cubicBezTo>
                  <a:cubicBezTo>
                    <a:pt x="13654" y="1623"/>
                    <a:pt x="13645" y="2283"/>
                    <a:pt x="13481" y="2881"/>
                  </a:cubicBezTo>
                  <a:cubicBezTo>
                    <a:pt x="13199" y="3941"/>
                    <a:pt x="12581" y="4836"/>
                    <a:pt x="11853" y="5568"/>
                  </a:cubicBezTo>
                  <a:cubicBezTo>
                    <a:pt x="11071" y="6336"/>
                    <a:pt x="10020" y="6765"/>
                    <a:pt x="8987" y="6776"/>
                  </a:cubicBezTo>
                  <a:lnTo>
                    <a:pt x="8943" y="6776"/>
                  </a:lnTo>
                  <a:cubicBezTo>
                    <a:pt x="8510" y="6776"/>
                    <a:pt x="8064" y="6704"/>
                    <a:pt x="7632" y="6642"/>
                  </a:cubicBezTo>
                  <a:cubicBezTo>
                    <a:pt x="7003" y="6556"/>
                    <a:pt x="6426" y="6228"/>
                    <a:pt x="5894" y="5849"/>
                  </a:cubicBezTo>
                  <a:cubicBezTo>
                    <a:pt x="5375" y="5481"/>
                    <a:pt x="4920" y="4955"/>
                    <a:pt x="4657" y="4309"/>
                  </a:cubicBezTo>
                  <a:cubicBezTo>
                    <a:pt x="4516" y="3992"/>
                    <a:pt x="4430" y="3638"/>
                    <a:pt x="4375" y="3281"/>
                  </a:cubicBezTo>
                  <a:cubicBezTo>
                    <a:pt x="4321" y="2917"/>
                    <a:pt x="4279" y="2564"/>
                    <a:pt x="4298" y="2185"/>
                  </a:cubicBezTo>
                  <a:cubicBezTo>
                    <a:pt x="4298" y="2099"/>
                    <a:pt x="4321" y="2027"/>
                    <a:pt x="4343" y="1940"/>
                  </a:cubicBezTo>
                  <a:cubicBezTo>
                    <a:pt x="4244" y="2016"/>
                    <a:pt x="4148" y="2088"/>
                    <a:pt x="4061" y="2160"/>
                  </a:cubicBezTo>
                  <a:cubicBezTo>
                    <a:pt x="3811" y="2391"/>
                    <a:pt x="3574" y="2640"/>
                    <a:pt x="3333" y="2881"/>
                  </a:cubicBezTo>
                  <a:cubicBezTo>
                    <a:pt x="2965" y="3332"/>
                    <a:pt x="2615" y="3783"/>
                    <a:pt x="2292" y="4273"/>
                  </a:cubicBezTo>
                  <a:cubicBezTo>
                    <a:pt x="2096" y="4590"/>
                    <a:pt x="1910" y="4908"/>
                    <a:pt x="1728" y="5250"/>
                  </a:cubicBezTo>
                  <a:cubicBezTo>
                    <a:pt x="1378" y="5982"/>
                    <a:pt x="1064" y="6725"/>
                    <a:pt x="782" y="7497"/>
                  </a:cubicBezTo>
                  <a:cubicBezTo>
                    <a:pt x="622" y="7948"/>
                    <a:pt x="478" y="8398"/>
                    <a:pt x="362" y="8867"/>
                  </a:cubicBezTo>
                  <a:cubicBezTo>
                    <a:pt x="304" y="9145"/>
                    <a:pt x="263" y="9426"/>
                    <a:pt x="231" y="9707"/>
                  </a:cubicBezTo>
                  <a:cubicBezTo>
                    <a:pt x="167" y="10382"/>
                    <a:pt x="103" y="11049"/>
                    <a:pt x="38" y="11723"/>
                  </a:cubicBezTo>
                  <a:cubicBezTo>
                    <a:pt x="38" y="11705"/>
                    <a:pt x="38" y="11683"/>
                    <a:pt x="42" y="11662"/>
                  </a:cubicBezTo>
                  <a:cubicBezTo>
                    <a:pt x="38" y="11691"/>
                    <a:pt x="35" y="11720"/>
                    <a:pt x="35" y="11745"/>
                  </a:cubicBezTo>
                  <a:cubicBezTo>
                    <a:pt x="35" y="11738"/>
                    <a:pt x="35" y="11730"/>
                    <a:pt x="38" y="11723"/>
                  </a:cubicBezTo>
                  <a:cubicBezTo>
                    <a:pt x="19" y="12062"/>
                    <a:pt x="10" y="12394"/>
                    <a:pt x="0" y="12722"/>
                  </a:cubicBezTo>
                  <a:cubicBezTo>
                    <a:pt x="13" y="12881"/>
                    <a:pt x="22" y="13029"/>
                    <a:pt x="35" y="13173"/>
                  </a:cubicBezTo>
                  <a:cubicBezTo>
                    <a:pt x="381" y="12675"/>
                    <a:pt x="817" y="12307"/>
                    <a:pt x="1324" y="12040"/>
                  </a:cubicBezTo>
                  <a:cubicBezTo>
                    <a:pt x="1862" y="11748"/>
                    <a:pt x="2452" y="11597"/>
                    <a:pt x="3048" y="11597"/>
                  </a:cubicBezTo>
                  <a:cubicBezTo>
                    <a:pt x="3359" y="11597"/>
                    <a:pt x="3670" y="11640"/>
                    <a:pt x="3974" y="11723"/>
                  </a:cubicBezTo>
                  <a:cubicBezTo>
                    <a:pt x="4420" y="11831"/>
                    <a:pt x="4866" y="12015"/>
                    <a:pt x="5212" y="12354"/>
                  </a:cubicBezTo>
                  <a:cubicBezTo>
                    <a:pt x="5471" y="12614"/>
                    <a:pt x="5712" y="12906"/>
                    <a:pt x="5926" y="13212"/>
                  </a:cubicBezTo>
                  <a:cubicBezTo>
                    <a:pt x="6231" y="13652"/>
                    <a:pt x="6468" y="14125"/>
                    <a:pt x="6644" y="14666"/>
                  </a:cubicBezTo>
                  <a:cubicBezTo>
                    <a:pt x="6785" y="15116"/>
                    <a:pt x="6840" y="15618"/>
                    <a:pt x="6882" y="16094"/>
                  </a:cubicBezTo>
                  <a:cubicBezTo>
                    <a:pt x="7003" y="17327"/>
                    <a:pt x="6840" y="18549"/>
                    <a:pt x="6273" y="19620"/>
                  </a:cubicBezTo>
                  <a:cubicBezTo>
                    <a:pt x="6112" y="19927"/>
                    <a:pt x="5882" y="20194"/>
                    <a:pt x="5612" y="20403"/>
                  </a:cubicBezTo>
                  <a:cubicBezTo>
                    <a:pt x="6026" y="20536"/>
                    <a:pt x="6426" y="20684"/>
                    <a:pt x="6850" y="20817"/>
                  </a:cubicBezTo>
                  <a:cubicBezTo>
                    <a:pt x="7555" y="21001"/>
                    <a:pt x="8282" y="21084"/>
                    <a:pt x="9010" y="21211"/>
                  </a:cubicBezTo>
                  <a:cubicBezTo>
                    <a:pt x="9314" y="21257"/>
                    <a:pt x="9628" y="21304"/>
                    <a:pt x="9933" y="21355"/>
                  </a:cubicBezTo>
                  <a:cubicBezTo>
                    <a:pt x="9955" y="21355"/>
                    <a:pt x="9965" y="21344"/>
                    <a:pt x="9984" y="21344"/>
                  </a:cubicBezTo>
                  <a:cubicBezTo>
                    <a:pt x="10010" y="21355"/>
                    <a:pt x="10020" y="21366"/>
                    <a:pt x="10039" y="21366"/>
                  </a:cubicBezTo>
                  <a:cubicBezTo>
                    <a:pt x="10430" y="21441"/>
                    <a:pt x="10821" y="21513"/>
                    <a:pt x="11212" y="21564"/>
                  </a:cubicBezTo>
                  <a:cubicBezTo>
                    <a:pt x="11266" y="21564"/>
                    <a:pt x="11311" y="21564"/>
                    <a:pt x="11366" y="21575"/>
                  </a:cubicBezTo>
                  <a:cubicBezTo>
                    <a:pt x="11443" y="21553"/>
                    <a:pt x="11516" y="21539"/>
                    <a:pt x="11593" y="21513"/>
                  </a:cubicBezTo>
                  <a:cubicBezTo>
                    <a:pt x="11625" y="21539"/>
                    <a:pt x="11657" y="21564"/>
                    <a:pt x="11693" y="21586"/>
                  </a:cubicBezTo>
                  <a:cubicBezTo>
                    <a:pt x="11821" y="21586"/>
                    <a:pt x="11939" y="21600"/>
                    <a:pt x="12068" y="21600"/>
                  </a:cubicBezTo>
                  <a:cubicBezTo>
                    <a:pt x="12558" y="21575"/>
                    <a:pt x="13058" y="21539"/>
                    <a:pt x="13555" y="21467"/>
                  </a:cubicBezTo>
                  <a:cubicBezTo>
                    <a:pt x="14013" y="21380"/>
                    <a:pt x="14478" y="21272"/>
                    <a:pt x="14924" y="21135"/>
                  </a:cubicBezTo>
                  <a:cubicBezTo>
                    <a:pt x="15379" y="20976"/>
                    <a:pt x="15815" y="20807"/>
                    <a:pt x="16238" y="20598"/>
                  </a:cubicBezTo>
                  <a:cubicBezTo>
                    <a:pt x="16238" y="20601"/>
                    <a:pt x="16238" y="20601"/>
                    <a:pt x="16234" y="20601"/>
                  </a:cubicBezTo>
                  <a:cubicBezTo>
                    <a:pt x="16244" y="20598"/>
                    <a:pt x="16250" y="20590"/>
                    <a:pt x="16260" y="20587"/>
                  </a:cubicBezTo>
                  <a:cubicBezTo>
                    <a:pt x="16270" y="20587"/>
                    <a:pt x="16279" y="20583"/>
                    <a:pt x="16289" y="20579"/>
                  </a:cubicBezTo>
                  <a:cubicBezTo>
                    <a:pt x="16286" y="20583"/>
                    <a:pt x="16283" y="20583"/>
                    <a:pt x="16283" y="20587"/>
                  </a:cubicBezTo>
                  <a:cubicBezTo>
                    <a:pt x="16465" y="20489"/>
                    <a:pt x="16642" y="20403"/>
                    <a:pt x="16811" y="20280"/>
                  </a:cubicBezTo>
                  <a:cubicBezTo>
                    <a:pt x="17097" y="20100"/>
                    <a:pt x="17356" y="19891"/>
                    <a:pt x="17629" y="19692"/>
                  </a:cubicBezTo>
                  <a:cubicBezTo>
                    <a:pt x="17952" y="19462"/>
                    <a:pt x="18289" y="19271"/>
                    <a:pt x="18616" y="19061"/>
                  </a:cubicBezTo>
                  <a:cubicBezTo>
                    <a:pt x="18680" y="19022"/>
                    <a:pt x="18744" y="18975"/>
                    <a:pt x="18799" y="18924"/>
                  </a:cubicBezTo>
                  <a:cubicBezTo>
                    <a:pt x="18876" y="18863"/>
                    <a:pt x="18940" y="18791"/>
                    <a:pt x="19007" y="18719"/>
                  </a:cubicBezTo>
                  <a:cubicBezTo>
                    <a:pt x="19202" y="18488"/>
                    <a:pt x="19376" y="18218"/>
                    <a:pt x="19549" y="17962"/>
                  </a:cubicBezTo>
                  <a:cubicBezTo>
                    <a:pt x="19927" y="17388"/>
                    <a:pt x="20286" y="16800"/>
                    <a:pt x="20613" y="16191"/>
                  </a:cubicBezTo>
                  <a:cubicBezTo>
                    <a:pt x="20981" y="15470"/>
                    <a:pt x="21296" y="14713"/>
                    <a:pt x="21600" y="13955"/>
                  </a:cubicBezTo>
                  <a:cubicBezTo>
                    <a:pt x="21219" y="14226"/>
                    <a:pt x="20786" y="14406"/>
                    <a:pt x="20353" y="14446"/>
                  </a:cubicBezTo>
                  <a:cubicBezTo>
                    <a:pt x="20222" y="14456"/>
                    <a:pt x="20078" y="14467"/>
                    <a:pt x="19949" y="14467"/>
                  </a:cubicBezTo>
                  <a:cubicBezTo>
                    <a:pt x="18821" y="14467"/>
                    <a:pt x="17670" y="14027"/>
                    <a:pt x="16811" y="13234"/>
                  </a:cubicBezTo>
                  <a:cubicBezTo>
                    <a:pt x="16379" y="12834"/>
                    <a:pt x="16097" y="12235"/>
                    <a:pt x="15924" y="11637"/>
                  </a:cubicBezTo>
                  <a:cubicBezTo>
                    <a:pt x="15728" y="10941"/>
                    <a:pt x="15629" y="10169"/>
                    <a:pt x="15683" y="9437"/>
                  </a:cubicBezTo>
                  <a:cubicBezTo>
                    <a:pt x="15728" y="8719"/>
                    <a:pt x="15956" y="7998"/>
                    <a:pt x="16215" y="7349"/>
                  </a:cubicBezTo>
                  <a:cubicBezTo>
                    <a:pt x="16488" y="6668"/>
                    <a:pt x="16901" y="6094"/>
                    <a:pt x="17408" y="5615"/>
                  </a:cubicBezTo>
                  <a:cubicBezTo>
                    <a:pt x="17834" y="5250"/>
                    <a:pt x="18311" y="4994"/>
                    <a:pt x="18811" y="4800"/>
                  </a:cubicBezTo>
                  <a:cubicBezTo>
                    <a:pt x="19190" y="4663"/>
                    <a:pt x="19603" y="4544"/>
                    <a:pt x="19994" y="4504"/>
                  </a:cubicBezTo>
                  <a:cubicBezTo>
                    <a:pt x="20036" y="4500"/>
                    <a:pt x="20081" y="4500"/>
                    <a:pt x="20122" y="4500"/>
                  </a:cubicBezTo>
                  <a:cubicBezTo>
                    <a:pt x="20167" y="4500"/>
                    <a:pt x="20209" y="4500"/>
                    <a:pt x="20254" y="4493"/>
                  </a:cubicBezTo>
                  <a:cubicBezTo>
                    <a:pt x="20209" y="4453"/>
                    <a:pt x="20177" y="4407"/>
                    <a:pt x="20145" y="4360"/>
                  </a:cubicBezTo>
                  <a:cubicBezTo>
                    <a:pt x="19949" y="4089"/>
                    <a:pt x="19744" y="3833"/>
                    <a:pt x="19536" y="3592"/>
                  </a:cubicBezTo>
                  <a:cubicBezTo>
                    <a:pt x="19299" y="3357"/>
                    <a:pt x="19061" y="3137"/>
                    <a:pt x="18811" y="2932"/>
                  </a:cubicBezTo>
                  <a:cubicBezTo>
                    <a:pt x="17908" y="2185"/>
                    <a:pt x="16952" y="1515"/>
                    <a:pt x="15975" y="891"/>
                  </a:cubicBezTo>
                  <a:cubicBezTo>
                    <a:pt x="15619" y="671"/>
                    <a:pt x="15260" y="476"/>
                    <a:pt x="14882" y="307"/>
                  </a:cubicBezTo>
                  <a:cubicBezTo>
                    <a:pt x="14763" y="256"/>
                    <a:pt x="14641" y="195"/>
                    <a:pt x="14523" y="159"/>
                  </a:cubicBezTo>
                  <a:cubicBezTo>
                    <a:pt x="14350" y="123"/>
                    <a:pt x="14177" y="97"/>
                    <a:pt x="14000" y="76"/>
                  </a:cubicBezTo>
                  <a:cubicBezTo>
                    <a:pt x="13709" y="36"/>
                    <a:pt x="13404" y="25"/>
                    <a:pt x="13100" y="0"/>
                  </a:cubicBezTo>
                  <a:close/>
                </a:path>
              </a:pathLst>
            </a:custGeom>
            <a:solidFill>
              <a:srgbClr val="F2B13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3" name="Google Shape;1443;p54"/>
            <p:cNvSpPr/>
            <p:nvPr/>
          </p:nvSpPr>
          <p:spPr>
            <a:xfrm>
              <a:off x="299899" y="976381"/>
              <a:ext cx="315852" cy="231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8" y="5384"/>
                  </a:moveTo>
                  <a:cubicBezTo>
                    <a:pt x="15430" y="5384"/>
                    <a:pt x="16640" y="7069"/>
                    <a:pt x="16640" y="9083"/>
                  </a:cubicBezTo>
                  <a:cubicBezTo>
                    <a:pt x="16640" y="11097"/>
                    <a:pt x="15399" y="12708"/>
                    <a:pt x="13924" y="12708"/>
                  </a:cubicBezTo>
                  <a:cubicBezTo>
                    <a:pt x="12480" y="12708"/>
                    <a:pt x="11246" y="11023"/>
                    <a:pt x="11277" y="9009"/>
                  </a:cubicBezTo>
                  <a:cubicBezTo>
                    <a:pt x="11277" y="7006"/>
                    <a:pt x="12504" y="5384"/>
                    <a:pt x="13978" y="5384"/>
                  </a:cubicBezTo>
                  <a:close/>
                  <a:moveTo>
                    <a:pt x="6752" y="5744"/>
                  </a:moveTo>
                  <a:cubicBezTo>
                    <a:pt x="8196" y="5744"/>
                    <a:pt x="9438" y="7472"/>
                    <a:pt x="9407" y="9443"/>
                  </a:cubicBezTo>
                  <a:cubicBezTo>
                    <a:pt x="9407" y="11447"/>
                    <a:pt x="8173" y="13068"/>
                    <a:pt x="6706" y="13068"/>
                  </a:cubicBezTo>
                  <a:cubicBezTo>
                    <a:pt x="5254" y="13068"/>
                    <a:pt x="4051" y="11383"/>
                    <a:pt x="4051" y="9369"/>
                  </a:cubicBezTo>
                  <a:cubicBezTo>
                    <a:pt x="4075" y="7387"/>
                    <a:pt x="5286" y="5744"/>
                    <a:pt x="6752" y="5744"/>
                  </a:cubicBezTo>
                  <a:close/>
                  <a:moveTo>
                    <a:pt x="21491" y="0"/>
                  </a:moveTo>
                  <a:cubicBezTo>
                    <a:pt x="21445" y="32"/>
                    <a:pt x="21390" y="74"/>
                    <a:pt x="21313" y="117"/>
                  </a:cubicBezTo>
                  <a:cubicBezTo>
                    <a:pt x="20366" y="541"/>
                    <a:pt x="19419" y="901"/>
                    <a:pt x="18449" y="1145"/>
                  </a:cubicBezTo>
                  <a:cubicBezTo>
                    <a:pt x="17549" y="1367"/>
                    <a:pt x="16640" y="1441"/>
                    <a:pt x="15717" y="1505"/>
                  </a:cubicBezTo>
                  <a:cubicBezTo>
                    <a:pt x="14638" y="1622"/>
                    <a:pt x="13582" y="1759"/>
                    <a:pt x="12504" y="1791"/>
                  </a:cubicBezTo>
                  <a:lnTo>
                    <a:pt x="9407" y="1791"/>
                  </a:lnTo>
                  <a:cubicBezTo>
                    <a:pt x="8933" y="1791"/>
                    <a:pt x="8460" y="1834"/>
                    <a:pt x="7986" y="1834"/>
                  </a:cubicBezTo>
                  <a:cubicBezTo>
                    <a:pt x="7459" y="1834"/>
                    <a:pt x="6939" y="1791"/>
                    <a:pt x="6411" y="1728"/>
                  </a:cubicBezTo>
                  <a:cubicBezTo>
                    <a:pt x="5410" y="1622"/>
                    <a:pt x="4416" y="1441"/>
                    <a:pt x="3415" y="1145"/>
                  </a:cubicBezTo>
                  <a:cubicBezTo>
                    <a:pt x="2631" y="975"/>
                    <a:pt x="1785" y="763"/>
                    <a:pt x="970" y="435"/>
                  </a:cubicBezTo>
                  <a:cubicBezTo>
                    <a:pt x="893" y="1367"/>
                    <a:pt x="784" y="2300"/>
                    <a:pt x="683" y="3264"/>
                  </a:cubicBezTo>
                  <a:cubicBezTo>
                    <a:pt x="497" y="5066"/>
                    <a:pt x="287" y="6826"/>
                    <a:pt x="109" y="8617"/>
                  </a:cubicBezTo>
                  <a:cubicBezTo>
                    <a:pt x="23" y="9687"/>
                    <a:pt x="0" y="10768"/>
                    <a:pt x="0" y="11849"/>
                  </a:cubicBezTo>
                  <a:cubicBezTo>
                    <a:pt x="23" y="12390"/>
                    <a:pt x="47" y="12888"/>
                    <a:pt x="109" y="13386"/>
                  </a:cubicBezTo>
                  <a:cubicBezTo>
                    <a:pt x="132" y="13640"/>
                    <a:pt x="179" y="13821"/>
                    <a:pt x="210" y="14033"/>
                  </a:cubicBezTo>
                  <a:cubicBezTo>
                    <a:pt x="342" y="14245"/>
                    <a:pt x="442" y="14425"/>
                    <a:pt x="605" y="14616"/>
                  </a:cubicBezTo>
                  <a:cubicBezTo>
                    <a:pt x="815" y="14859"/>
                    <a:pt x="1048" y="15071"/>
                    <a:pt x="1312" y="15220"/>
                  </a:cubicBezTo>
                  <a:cubicBezTo>
                    <a:pt x="1731" y="16544"/>
                    <a:pt x="2313" y="17774"/>
                    <a:pt x="3074" y="18738"/>
                  </a:cubicBezTo>
                  <a:cubicBezTo>
                    <a:pt x="3493" y="19491"/>
                    <a:pt x="4020" y="20095"/>
                    <a:pt x="4595" y="20636"/>
                  </a:cubicBezTo>
                  <a:cubicBezTo>
                    <a:pt x="4835" y="20742"/>
                    <a:pt x="5091" y="20890"/>
                    <a:pt x="5332" y="20953"/>
                  </a:cubicBezTo>
                  <a:cubicBezTo>
                    <a:pt x="5674" y="21070"/>
                    <a:pt x="5992" y="21144"/>
                    <a:pt x="6333" y="21218"/>
                  </a:cubicBezTo>
                  <a:lnTo>
                    <a:pt x="6388" y="21218"/>
                  </a:lnTo>
                  <a:cubicBezTo>
                    <a:pt x="7886" y="21388"/>
                    <a:pt x="9407" y="21505"/>
                    <a:pt x="10905" y="21536"/>
                  </a:cubicBezTo>
                  <a:cubicBezTo>
                    <a:pt x="11013" y="21505"/>
                    <a:pt x="11114" y="21430"/>
                    <a:pt x="11215" y="21388"/>
                  </a:cubicBezTo>
                  <a:cubicBezTo>
                    <a:pt x="11324" y="21462"/>
                    <a:pt x="11456" y="21505"/>
                    <a:pt x="11588" y="21568"/>
                  </a:cubicBezTo>
                  <a:cubicBezTo>
                    <a:pt x="11875" y="21568"/>
                    <a:pt x="12139" y="21600"/>
                    <a:pt x="12434" y="21600"/>
                  </a:cubicBezTo>
                  <a:cubicBezTo>
                    <a:pt x="13482" y="21505"/>
                    <a:pt x="14553" y="21356"/>
                    <a:pt x="15608" y="21176"/>
                  </a:cubicBezTo>
                  <a:cubicBezTo>
                    <a:pt x="16105" y="21038"/>
                    <a:pt x="16609" y="20890"/>
                    <a:pt x="17114" y="20710"/>
                  </a:cubicBezTo>
                  <a:cubicBezTo>
                    <a:pt x="17424" y="20572"/>
                    <a:pt x="17743" y="20424"/>
                    <a:pt x="18022" y="20243"/>
                  </a:cubicBezTo>
                  <a:cubicBezTo>
                    <a:pt x="18340" y="20031"/>
                    <a:pt x="18627" y="19809"/>
                    <a:pt x="18922" y="19597"/>
                  </a:cubicBezTo>
                  <a:cubicBezTo>
                    <a:pt x="19054" y="19448"/>
                    <a:pt x="19209" y="19311"/>
                    <a:pt x="19365" y="19162"/>
                  </a:cubicBezTo>
                  <a:cubicBezTo>
                    <a:pt x="19574" y="18919"/>
                    <a:pt x="19792" y="18707"/>
                    <a:pt x="20001" y="18420"/>
                  </a:cubicBezTo>
                  <a:cubicBezTo>
                    <a:pt x="20071" y="18304"/>
                    <a:pt x="20156" y="18155"/>
                    <a:pt x="20234" y="18060"/>
                  </a:cubicBezTo>
                  <a:cubicBezTo>
                    <a:pt x="20265" y="17986"/>
                    <a:pt x="20312" y="17912"/>
                    <a:pt x="20343" y="17837"/>
                  </a:cubicBezTo>
                  <a:lnTo>
                    <a:pt x="20343" y="17806"/>
                  </a:lnTo>
                  <a:cubicBezTo>
                    <a:pt x="20343" y="17774"/>
                    <a:pt x="20366" y="17774"/>
                    <a:pt x="20366" y="17774"/>
                  </a:cubicBezTo>
                  <a:cubicBezTo>
                    <a:pt x="20420" y="17594"/>
                    <a:pt x="20475" y="17414"/>
                    <a:pt x="20521" y="17265"/>
                  </a:cubicBezTo>
                  <a:cubicBezTo>
                    <a:pt x="20676" y="16767"/>
                    <a:pt x="20785" y="16301"/>
                    <a:pt x="20894" y="15792"/>
                  </a:cubicBezTo>
                  <a:cubicBezTo>
                    <a:pt x="21127" y="14287"/>
                    <a:pt x="21313" y="12740"/>
                    <a:pt x="21445" y="11203"/>
                  </a:cubicBezTo>
                  <a:cubicBezTo>
                    <a:pt x="21546" y="9942"/>
                    <a:pt x="21600" y="8680"/>
                    <a:pt x="21600" y="7430"/>
                  </a:cubicBezTo>
                  <a:cubicBezTo>
                    <a:pt x="21600" y="7430"/>
                    <a:pt x="21600" y="7430"/>
                    <a:pt x="21600" y="7440"/>
                  </a:cubicBezTo>
                  <a:lnTo>
                    <a:pt x="21600" y="7324"/>
                  </a:lnTo>
                  <a:cubicBezTo>
                    <a:pt x="21600" y="7355"/>
                    <a:pt x="21600" y="7387"/>
                    <a:pt x="21600" y="7430"/>
                  </a:cubicBezTo>
                  <a:cubicBezTo>
                    <a:pt x="21577" y="5193"/>
                    <a:pt x="21553" y="3010"/>
                    <a:pt x="21522" y="795"/>
                  </a:cubicBezTo>
                  <a:cubicBezTo>
                    <a:pt x="21522" y="541"/>
                    <a:pt x="21491" y="254"/>
                    <a:pt x="21491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4" name="Google Shape;1444;p54"/>
            <p:cNvSpPr/>
            <p:nvPr/>
          </p:nvSpPr>
          <p:spPr>
            <a:xfrm>
              <a:off x="230499" y="79331"/>
              <a:ext cx="329798" cy="219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600" fill="norm" stroke="1" extrusionOk="0">
                  <a:moveTo>
                    <a:pt x="15460" y="0"/>
                  </a:moveTo>
                  <a:cubicBezTo>
                    <a:pt x="14500" y="0"/>
                    <a:pt x="13540" y="11"/>
                    <a:pt x="12595" y="11"/>
                  </a:cubicBezTo>
                  <a:cubicBezTo>
                    <a:pt x="11841" y="89"/>
                    <a:pt x="11118" y="201"/>
                    <a:pt x="10365" y="313"/>
                  </a:cubicBezTo>
                  <a:cubicBezTo>
                    <a:pt x="8947" y="727"/>
                    <a:pt x="7566" y="1186"/>
                    <a:pt x="6163" y="1790"/>
                  </a:cubicBezTo>
                  <a:cubicBezTo>
                    <a:pt x="5387" y="2170"/>
                    <a:pt x="4619" y="2550"/>
                    <a:pt x="3866" y="2998"/>
                  </a:cubicBezTo>
                  <a:cubicBezTo>
                    <a:pt x="3312" y="3389"/>
                    <a:pt x="2795" y="3803"/>
                    <a:pt x="2264" y="4262"/>
                  </a:cubicBezTo>
                  <a:cubicBezTo>
                    <a:pt x="1510" y="5011"/>
                    <a:pt x="809" y="5817"/>
                    <a:pt x="115" y="6600"/>
                  </a:cubicBezTo>
                  <a:cubicBezTo>
                    <a:pt x="63" y="6868"/>
                    <a:pt x="11" y="7092"/>
                    <a:pt x="11" y="7360"/>
                  </a:cubicBezTo>
                  <a:cubicBezTo>
                    <a:pt x="-33" y="8535"/>
                    <a:pt x="63" y="9631"/>
                    <a:pt x="189" y="10761"/>
                  </a:cubicBezTo>
                  <a:cubicBezTo>
                    <a:pt x="314" y="11868"/>
                    <a:pt x="513" y="12964"/>
                    <a:pt x="838" y="13949"/>
                  </a:cubicBezTo>
                  <a:cubicBezTo>
                    <a:pt x="1444" y="15951"/>
                    <a:pt x="2493" y="17584"/>
                    <a:pt x="3689" y="18725"/>
                  </a:cubicBezTo>
                  <a:cubicBezTo>
                    <a:pt x="4915" y="19900"/>
                    <a:pt x="6244" y="20918"/>
                    <a:pt x="7691" y="21186"/>
                  </a:cubicBezTo>
                  <a:cubicBezTo>
                    <a:pt x="8688" y="21376"/>
                    <a:pt x="9715" y="21600"/>
                    <a:pt x="10712" y="21600"/>
                  </a:cubicBezTo>
                  <a:lnTo>
                    <a:pt x="10815" y="21600"/>
                  </a:lnTo>
                  <a:cubicBezTo>
                    <a:pt x="13193" y="21566"/>
                    <a:pt x="15615" y="20235"/>
                    <a:pt x="17417" y="17853"/>
                  </a:cubicBezTo>
                  <a:cubicBezTo>
                    <a:pt x="19093" y="15582"/>
                    <a:pt x="20518" y="12808"/>
                    <a:pt x="21168" y="9519"/>
                  </a:cubicBezTo>
                  <a:cubicBezTo>
                    <a:pt x="21545" y="7662"/>
                    <a:pt x="21567" y="5615"/>
                    <a:pt x="21168" y="3770"/>
                  </a:cubicBezTo>
                  <a:cubicBezTo>
                    <a:pt x="20917" y="2629"/>
                    <a:pt x="20541" y="1566"/>
                    <a:pt x="20142" y="582"/>
                  </a:cubicBezTo>
                  <a:cubicBezTo>
                    <a:pt x="19920" y="582"/>
                    <a:pt x="19691" y="582"/>
                    <a:pt x="19492" y="503"/>
                  </a:cubicBezTo>
                  <a:cubicBezTo>
                    <a:pt x="18813" y="392"/>
                    <a:pt x="18170" y="280"/>
                    <a:pt x="17520" y="11"/>
                  </a:cubicBezTo>
                  <a:cubicBezTo>
                    <a:pt x="17469" y="0"/>
                    <a:pt x="17417" y="0"/>
                    <a:pt x="17365" y="0"/>
                  </a:cubicBezTo>
                  <a:cubicBezTo>
                    <a:pt x="17269" y="0"/>
                    <a:pt x="17166" y="11"/>
                    <a:pt x="17070" y="11"/>
                  </a:cubicBezTo>
                  <a:lnTo>
                    <a:pt x="16893" y="11"/>
                  </a:lnTo>
                  <a:cubicBezTo>
                    <a:pt x="16420" y="0"/>
                    <a:pt x="15940" y="0"/>
                    <a:pt x="15460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5" name="Google Shape;1445;p54"/>
            <p:cNvSpPr/>
            <p:nvPr/>
          </p:nvSpPr>
          <p:spPr>
            <a:xfrm>
              <a:off x="79722" y="450227"/>
              <a:ext cx="243765" cy="277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fill="norm" stroke="1" extrusionOk="0">
                  <a:moveTo>
                    <a:pt x="9339" y="0"/>
                  </a:moveTo>
                  <a:cubicBezTo>
                    <a:pt x="7491" y="0"/>
                    <a:pt x="5663" y="371"/>
                    <a:pt x="3994" y="1088"/>
                  </a:cubicBezTo>
                  <a:cubicBezTo>
                    <a:pt x="2424" y="1743"/>
                    <a:pt x="1073" y="2645"/>
                    <a:pt x="0" y="3865"/>
                  </a:cubicBezTo>
                  <a:cubicBezTo>
                    <a:pt x="30" y="4405"/>
                    <a:pt x="60" y="4918"/>
                    <a:pt x="129" y="5457"/>
                  </a:cubicBezTo>
                  <a:cubicBezTo>
                    <a:pt x="199" y="5882"/>
                    <a:pt x="298" y="6271"/>
                    <a:pt x="437" y="6687"/>
                  </a:cubicBezTo>
                  <a:cubicBezTo>
                    <a:pt x="566" y="7014"/>
                    <a:pt x="705" y="7377"/>
                    <a:pt x="835" y="7704"/>
                  </a:cubicBezTo>
                  <a:cubicBezTo>
                    <a:pt x="1272" y="8536"/>
                    <a:pt x="1778" y="9376"/>
                    <a:pt x="2216" y="10252"/>
                  </a:cubicBezTo>
                  <a:cubicBezTo>
                    <a:pt x="2693" y="11180"/>
                    <a:pt x="3120" y="12100"/>
                    <a:pt x="3696" y="13002"/>
                  </a:cubicBezTo>
                  <a:cubicBezTo>
                    <a:pt x="4074" y="13515"/>
                    <a:pt x="4441" y="14020"/>
                    <a:pt x="4878" y="14506"/>
                  </a:cubicBezTo>
                  <a:cubicBezTo>
                    <a:pt x="5316" y="14948"/>
                    <a:pt x="5783" y="15435"/>
                    <a:pt x="6259" y="15851"/>
                  </a:cubicBezTo>
                  <a:cubicBezTo>
                    <a:pt x="6866" y="16390"/>
                    <a:pt x="7501" y="16868"/>
                    <a:pt x="8167" y="17319"/>
                  </a:cubicBezTo>
                  <a:cubicBezTo>
                    <a:pt x="9816" y="18283"/>
                    <a:pt x="11396" y="19318"/>
                    <a:pt x="13125" y="20220"/>
                  </a:cubicBezTo>
                  <a:cubicBezTo>
                    <a:pt x="13761" y="20494"/>
                    <a:pt x="14367" y="20760"/>
                    <a:pt x="15003" y="21007"/>
                  </a:cubicBezTo>
                  <a:cubicBezTo>
                    <a:pt x="15778" y="21237"/>
                    <a:pt x="16513" y="21388"/>
                    <a:pt x="17288" y="21600"/>
                  </a:cubicBezTo>
                  <a:cubicBezTo>
                    <a:pt x="18123" y="21087"/>
                    <a:pt x="18838" y="20432"/>
                    <a:pt x="19335" y="19681"/>
                  </a:cubicBezTo>
                  <a:cubicBezTo>
                    <a:pt x="21093" y="17054"/>
                    <a:pt x="21600" y="14055"/>
                    <a:pt x="21222" y="11030"/>
                  </a:cubicBezTo>
                  <a:cubicBezTo>
                    <a:pt x="21093" y="9862"/>
                    <a:pt x="20924" y="8633"/>
                    <a:pt x="20487" y="7527"/>
                  </a:cubicBezTo>
                  <a:cubicBezTo>
                    <a:pt x="19941" y="6200"/>
                    <a:pt x="19206" y="5042"/>
                    <a:pt x="18262" y="3963"/>
                  </a:cubicBezTo>
                  <a:cubicBezTo>
                    <a:pt x="17596" y="3211"/>
                    <a:pt x="16851" y="2494"/>
                    <a:pt x="16046" y="1857"/>
                  </a:cubicBezTo>
                  <a:cubicBezTo>
                    <a:pt x="14973" y="1026"/>
                    <a:pt x="13592" y="575"/>
                    <a:pt x="12211" y="310"/>
                  </a:cubicBezTo>
                  <a:cubicBezTo>
                    <a:pt x="11267" y="106"/>
                    <a:pt x="10303" y="0"/>
                    <a:pt x="933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6" name="Google Shape;1446;p54"/>
            <p:cNvSpPr/>
            <p:nvPr/>
          </p:nvSpPr>
          <p:spPr>
            <a:xfrm>
              <a:off x="633272" y="226645"/>
              <a:ext cx="239655" cy="313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fill="norm" stroke="1" extrusionOk="0">
                  <a:moveTo>
                    <a:pt x="11793" y="6825"/>
                  </a:moveTo>
                  <a:cubicBezTo>
                    <a:pt x="13684" y="6825"/>
                    <a:pt x="15311" y="8067"/>
                    <a:pt x="15271" y="9543"/>
                  </a:cubicBezTo>
                  <a:cubicBezTo>
                    <a:pt x="15271" y="11026"/>
                    <a:pt x="13654" y="12213"/>
                    <a:pt x="11721" y="12213"/>
                  </a:cubicBezTo>
                  <a:cubicBezTo>
                    <a:pt x="9830" y="12213"/>
                    <a:pt x="8254" y="10972"/>
                    <a:pt x="8254" y="9496"/>
                  </a:cubicBezTo>
                  <a:cubicBezTo>
                    <a:pt x="8254" y="8012"/>
                    <a:pt x="9860" y="6825"/>
                    <a:pt x="11793" y="6825"/>
                  </a:cubicBezTo>
                  <a:close/>
                  <a:moveTo>
                    <a:pt x="14549" y="0"/>
                  </a:moveTo>
                  <a:cubicBezTo>
                    <a:pt x="14406" y="16"/>
                    <a:pt x="14274" y="16"/>
                    <a:pt x="14132" y="16"/>
                  </a:cubicBezTo>
                  <a:cubicBezTo>
                    <a:pt x="13999" y="16"/>
                    <a:pt x="13857" y="16"/>
                    <a:pt x="13725" y="23"/>
                  </a:cubicBezTo>
                  <a:cubicBezTo>
                    <a:pt x="12484" y="109"/>
                    <a:pt x="11172" y="367"/>
                    <a:pt x="9972" y="664"/>
                  </a:cubicBezTo>
                  <a:cubicBezTo>
                    <a:pt x="8386" y="1085"/>
                    <a:pt x="6871" y="1640"/>
                    <a:pt x="5518" y="2429"/>
                  </a:cubicBezTo>
                  <a:cubicBezTo>
                    <a:pt x="3911" y="3467"/>
                    <a:pt x="2599" y="4709"/>
                    <a:pt x="1735" y="6185"/>
                  </a:cubicBezTo>
                  <a:cubicBezTo>
                    <a:pt x="911" y="7590"/>
                    <a:pt x="189" y="9152"/>
                    <a:pt x="47" y="10706"/>
                  </a:cubicBezTo>
                  <a:cubicBezTo>
                    <a:pt x="-126" y="12292"/>
                    <a:pt x="189" y="13963"/>
                    <a:pt x="810" y="15470"/>
                  </a:cubicBezTo>
                  <a:cubicBezTo>
                    <a:pt x="1359" y="16766"/>
                    <a:pt x="2254" y="18062"/>
                    <a:pt x="3627" y="18929"/>
                  </a:cubicBezTo>
                  <a:cubicBezTo>
                    <a:pt x="6352" y="20647"/>
                    <a:pt x="10003" y="21600"/>
                    <a:pt x="13582" y="21600"/>
                  </a:cubicBezTo>
                  <a:cubicBezTo>
                    <a:pt x="13989" y="21600"/>
                    <a:pt x="14447" y="21577"/>
                    <a:pt x="14864" y="21553"/>
                  </a:cubicBezTo>
                  <a:cubicBezTo>
                    <a:pt x="16237" y="21467"/>
                    <a:pt x="17610" y="21077"/>
                    <a:pt x="18820" y="20491"/>
                  </a:cubicBezTo>
                  <a:cubicBezTo>
                    <a:pt x="19237" y="19804"/>
                    <a:pt x="19643" y="19148"/>
                    <a:pt x="20030" y="18453"/>
                  </a:cubicBezTo>
                  <a:cubicBezTo>
                    <a:pt x="20335" y="17820"/>
                    <a:pt x="20650" y="17188"/>
                    <a:pt x="20884" y="16524"/>
                  </a:cubicBezTo>
                  <a:cubicBezTo>
                    <a:pt x="21088" y="15782"/>
                    <a:pt x="21301" y="15048"/>
                    <a:pt x="21433" y="14283"/>
                  </a:cubicBezTo>
                  <a:cubicBezTo>
                    <a:pt x="21433" y="13986"/>
                    <a:pt x="21474" y="13721"/>
                    <a:pt x="21474" y="13432"/>
                  </a:cubicBezTo>
                  <a:cubicBezTo>
                    <a:pt x="21433" y="12799"/>
                    <a:pt x="21332" y="12135"/>
                    <a:pt x="21189" y="11503"/>
                  </a:cubicBezTo>
                  <a:cubicBezTo>
                    <a:pt x="20854" y="9996"/>
                    <a:pt x="20508" y="8457"/>
                    <a:pt x="20233" y="6927"/>
                  </a:cubicBezTo>
                  <a:cubicBezTo>
                    <a:pt x="20162" y="6739"/>
                    <a:pt x="20121" y="6528"/>
                    <a:pt x="20060" y="6318"/>
                  </a:cubicBezTo>
                  <a:cubicBezTo>
                    <a:pt x="19989" y="6161"/>
                    <a:pt x="19918" y="5982"/>
                    <a:pt x="19857" y="5818"/>
                  </a:cubicBezTo>
                  <a:cubicBezTo>
                    <a:pt x="19715" y="5630"/>
                    <a:pt x="19572" y="5420"/>
                    <a:pt x="19440" y="5240"/>
                  </a:cubicBezTo>
                  <a:cubicBezTo>
                    <a:pt x="18535" y="4123"/>
                    <a:pt x="17711" y="2967"/>
                    <a:pt x="16725" y="1929"/>
                  </a:cubicBezTo>
                  <a:cubicBezTo>
                    <a:pt x="15993" y="1273"/>
                    <a:pt x="15230" y="664"/>
                    <a:pt x="1454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7" name="Google Shape;1447;p54"/>
            <p:cNvSpPr/>
            <p:nvPr/>
          </p:nvSpPr>
          <p:spPr>
            <a:xfrm>
              <a:off x="314086" y="910782"/>
              <a:ext cx="300076" cy="8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72" y="0"/>
                  </a:moveTo>
                  <a:cubicBezTo>
                    <a:pt x="19198" y="0"/>
                    <a:pt x="18724" y="863"/>
                    <a:pt x="18316" y="1352"/>
                  </a:cubicBezTo>
                  <a:cubicBezTo>
                    <a:pt x="18283" y="1352"/>
                    <a:pt x="18283" y="1438"/>
                    <a:pt x="18283" y="1438"/>
                  </a:cubicBezTo>
                  <a:cubicBezTo>
                    <a:pt x="18120" y="1524"/>
                    <a:pt x="17981" y="1754"/>
                    <a:pt x="17818" y="1841"/>
                  </a:cubicBezTo>
                  <a:cubicBezTo>
                    <a:pt x="17818" y="1841"/>
                    <a:pt x="17785" y="1841"/>
                    <a:pt x="17785" y="1927"/>
                  </a:cubicBezTo>
                  <a:cubicBezTo>
                    <a:pt x="17654" y="2013"/>
                    <a:pt x="17540" y="2013"/>
                    <a:pt x="17401" y="2128"/>
                  </a:cubicBezTo>
                  <a:lnTo>
                    <a:pt x="17425" y="2128"/>
                  </a:lnTo>
                  <a:cubicBezTo>
                    <a:pt x="17344" y="2128"/>
                    <a:pt x="17262" y="2215"/>
                    <a:pt x="17180" y="2215"/>
                  </a:cubicBezTo>
                  <a:lnTo>
                    <a:pt x="17205" y="2215"/>
                  </a:lnTo>
                  <a:cubicBezTo>
                    <a:pt x="16600" y="2502"/>
                    <a:pt x="15963" y="2704"/>
                    <a:pt x="15359" y="2991"/>
                  </a:cubicBezTo>
                  <a:cubicBezTo>
                    <a:pt x="14297" y="3365"/>
                    <a:pt x="13226" y="3768"/>
                    <a:pt x="12140" y="3768"/>
                  </a:cubicBezTo>
                  <a:lnTo>
                    <a:pt x="12009" y="3768"/>
                  </a:lnTo>
                  <a:cubicBezTo>
                    <a:pt x="10784" y="3768"/>
                    <a:pt x="9599" y="3595"/>
                    <a:pt x="8382" y="3193"/>
                  </a:cubicBezTo>
                  <a:cubicBezTo>
                    <a:pt x="7246" y="2905"/>
                    <a:pt x="6086" y="2617"/>
                    <a:pt x="4951" y="1927"/>
                  </a:cubicBezTo>
                  <a:lnTo>
                    <a:pt x="3456" y="1035"/>
                  </a:lnTo>
                  <a:lnTo>
                    <a:pt x="3431" y="1150"/>
                  </a:lnTo>
                  <a:cubicBezTo>
                    <a:pt x="3243" y="949"/>
                    <a:pt x="3047" y="863"/>
                    <a:pt x="2851" y="863"/>
                  </a:cubicBezTo>
                  <a:lnTo>
                    <a:pt x="2818" y="863"/>
                  </a:lnTo>
                  <a:cubicBezTo>
                    <a:pt x="2639" y="690"/>
                    <a:pt x="2443" y="575"/>
                    <a:pt x="2255" y="575"/>
                  </a:cubicBezTo>
                  <a:cubicBezTo>
                    <a:pt x="1903" y="575"/>
                    <a:pt x="1569" y="920"/>
                    <a:pt x="1299" y="1754"/>
                  </a:cubicBezTo>
                  <a:cubicBezTo>
                    <a:pt x="972" y="2502"/>
                    <a:pt x="801" y="3509"/>
                    <a:pt x="637" y="4544"/>
                  </a:cubicBezTo>
                  <a:cubicBezTo>
                    <a:pt x="613" y="4746"/>
                    <a:pt x="613" y="4947"/>
                    <a:pt x="580" y="5120"/>
                  </a:cubicBezTo>
                  <a:cubicBezTo>
                    <a:pt x="335" y="7190"/>
                    <a:pt x="229" y="9348"/>
                    <a:pt x="278" y="11476"/>
                  </a:cubicBezTo>
                  <a:lnTo>
                    <a:pt x="278" y="11764"/>
                  </a:lnTo>
                  <a:cubicBezTo>
                    <a:pt x="163" y="13719"/>
                    <a:pt x="82" y="15761"/>
                    <a:pt x="0" y="17803"/>
                  </a:cubicBezTo>
                  <a:cubicBezTo>
                    <a:pt x="858" y="18695"/>
                    <a:pt x="1748" y="19270"/>
                    <a:pt x="2573" y="19730"/>
                  </a:cubicBezTo>
                  <a:cubicBezTo>
                    <a:pt x="3627" y="20536"/>
                    <a:pt x="4673" y="21025"/>
                    <a:pt x="5727" y="21312"/>
                  </a:cubicBezTo>
                  <a:cubicBezTo>
                    <a:pt x="6282" y="21485"/>
                    <a:pt x="6830" y="21600"/>
                    <a:pt x="7385" y="21600"/>
                  </a:cubicBezTo>
                  <a:cubicBezTo>
                    <a:pt x="7884" y="21600"/>
                    <a:pt x="8382" y="21485"/>
                    <a:pt x="8880" y="21485"/>
                  </a:cubicBezTo>
                  <a:lnTo>
                    <a:pt x="12140" y="21485"/>
                  </a:lnTo>
                  <a:cubicBezTo>
                    <a:pt x="13275" y="21399"/>
                    <a:pt x="14386" y="21025"/>
                    <a:pt x="15522" y="20708"/>
                  </a:cubicBezTo>
                  <a:cubicBezTo>
                    <a:pt x="16494" y="20536"/>
                    <a:pt x="17450" y="20334"/>
                    <a:pt x="18398" y="19730"/>
                  </a:cubicBezTo>
                  <a:cubicBezTo>
                    <a:pt x="19419" y="19069"/>
                    <a:pt x="20415" y="18091"/>
                    <a:pt x="21412" y="16941"/>
                  </a:cubicBezTo>
                  <a:cubicBezTo>
                    <a:pt x="21494" y="16826"/>
                    <a:pt x="21551" y="16711"/>
                    <a:pt x="21600" y="16624"/>
                  </a:cubicBezTo>
                  <a:cubicBezTo>
                    <a:pt x="21575" y="14611"/>
                    <a:pt x="21526" y="12540"/>
                    <a:pt x="21469" y="10498"/>
                  </a:cubicBezTo>
                  <a:lnTo>
                    <a:pt x="21469" y="6874"/>
                  </a:lnTo>
                  <a:cubicBezTo>
                    <a:pt x="21469" y="5609"/>
                    <a:pt x="21494" y="4544"/>
                    <a:pt x="21355" y="3365"/>
                  </a:cubicBezTo>
                  <a:cubicBezTo>
                    <a:pt x="21167" y="1841"/>
                    <a:pt x="20808" y="460"/>
                    <a:pt x="20334" y="86"/>
                  </a:cubicBezTo>
                  <a:cubicBezTo>
                    <a:pt x="20309" y="58"/>
                    <a:pt x="20277" y="29"/>
                    <a:pt x="20252" y="29"/>
                  </a:cubicBezTo>
                  <a:cubicBezTo>
                    <a:pt x="20195" y="29"/>
                    <a:pt x="20146" y="86"/>
                    <a:pt x="20105" y="86"/>
                  </a:cubicBezTo>
                  <a:cubicBezTo>
                    <a:pt x="19942" y="0"/>
                    <a:pt x="19811" y="0"/>
                    <a:pt x="19672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8" name="Google Shape;1448;p54"/>
            <p:cNvSpPr/>
            <p:nvPr/>
          </p:nvSpPr>
          <p:spPr>
            <a:xfrm>
              <a:off x="359142" y="1037894"/>
              <a:ext cx="78320" cy="78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49" y="0"/>
                    <a:pt x="93" y="4845"/>
                    <a:pt x="0" y="10691"/>
                  </a:cubicBezTo>
                  <a:cubicBezTo>
                    <a:pt x="0" y="16630"/>
                    <a:pt x="4824" y="21600"/>
                    <a:pt x="10644" y="21600"/>
                  </a:cubicBezTo>
                  <a:cubicBezTo>
                    <a:pt x="16527" y="21600"/>
                    <a:pt x="21476" y="16817"/>
                    <a:pt x="21476" y="10909"/>
                  </a:cubicBezTo>
                  <a:cubicBezTo>
                    <a:pt x="21600" y="5095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9" name="Google Shape;1449;p54"/>
            <p:cNvSpPr/>
            <p:nvPr/>
          </p:nvSpPr>
          <p:spPr>
            <a:xfrm>
              <a:off x="464796" y="1034036"/>
              <a:ext cx="78433" cy="78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18" y="0"/>
                  </a:moveTo>
                  <a:cubicBezTo>
                    <a:pt x="4913" y="0"/>
                    <a:pt x="2" y="4783"/>
                    <a:pt x="2" y="10691"/>
                  </a:cubicBezTo>
                  <a:cubicBezTo>
                    <a:pt x="-122" y="16630"/>
                    <a:pt x="4820" y="21600"/>
                    <a:pt x="10600" y="21600"/>
                  </a:cubicBezTo>
                  <a:cubicBezTo>
                    <a:pt x="16505" y="21600"/>
                    <a:pt x="21478" y="16849"/>
                    <a:pt x="21478" y="10909"/>
                  </a:cubicBezTo>
                  <a:cubicBezTo>
                    <a:pt x="21478" y="4970"/>
                    <a:pt x="16630" y="0"/>
                    <a:pt x="10818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0" name="Google Shape;1450;p54"/>
            <p:cNvSpPr/>
            <p:nvPr/>
          </p:nvSpPr>
          <p:spPr>
            <a:xfrm>
              <a:off x="725385" y="325838"/>
              <a:ext cx="78319" cy="7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18" y="0"/>
                    <a:pt x="0" y="4758"/>
                    <a:pt x="0" y="10706"/>
                  </a:cubicBezTo>
                  <a:cubicBezTo>
                    <a:pt x="0" y="16623"/>
                    <a:pt x="4824" y="21600"/>
                    <a:pt x="10613" y="21600"/>
                  </a:cubicBezTo>
                  <a:cubicBezTo>
                    <a:pt x="16527" y="21600"/>
                    <a:pt x="21476" y="16842"/>
                    <a:pt x="21476" y="10894"/>
                  </a:cubicBezTo>
                  <a:cubicBezTo>
                    <a:pt x="21600" y="4977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1" name="Google Shape;1452;p54"/>
            <p:cNvSpPr/>
            <p:nvPr/>
          </p:nvSpPr>
          <p:spPr>
            <a:xfrm>
              <a:off x="0" y="0"/>
              <a:ext cx="951489" cy="1286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600" fill="norm" stroke="1" extrusionOk="0">
                  <a:moveTo>
                    <a:pt x="1813" y="7550"/>
                  </a:moveTo>
                  <a:cubicBezTo>
                    <a:pt x="1813" y="7565"/>
                    <a:pt x="1811" y="7581"/>
                    <a:pt x="1811" y="7596"/>
                  </a:cubicBezTo>
                  <a:cubicBezTo>
                    <a:pt x="1811" y="7581"/>
                    <a:pt x="1813" y="7565"/>
                    <a:pt x="1813" y="7550"/>
                  </a:cubicBezTo>
                  <a:close/>
                  <a:moveTo>
                    <a:pt x="14867" y="12300"/>
                  </a:moveTo>
                  <a:cubicBezTo>
                    <a:pt x="14862" y="12302"/>
                    <a:pt x="14854" y="12304"/>
                    <a:pt x="14849" y="12308"/>
                  </a:cubicBezTo>
                  <a:cubicBezTo>
                    <a:pt x="14857" y="12304"/>
                    <a:pt x="14865" y="12304"/>
                    <a:pt x="14867" y="12300"/>
                  </a:cubicBezTo>
                  <a:close/>
                  <a:moveTo>
                    <a:pt x="14849" y="12308"/>
                  </a:moveTo>
                  <a:cubicBezTo>
                    <a:pt x="14844" y="12308"/>
                    <a:pt x="14841" y="12308"/>
                    <a:pt x="14839" y="12310"/>
                  </a:cubicBezTo>
                  <a:cubicBezTo>
                    <a:pt x="14841" y="12310"/>
                    <a:pt x="14844" y="12308"/>
                    <a:pt x="14849" y="12308"/>
                  </a:cubicBezTo>
                  <a:close/>
                  <a:moveTo>
                    <a:pt x="11264" y="1332"/>
                  </a:moveTo>
                  <a:cubicBezTo>
                    <a:pt x="11282" y="1332"/>
                    <a:pt x="11300" y="1332"/>
                    <a:pt x="11318" y="1334"/>
                  </a:cubicBezTo>
                  <a:cubicBezTo>
                    <a:pt x="11544" y="1380"/>
                    <a:pt x="11768" y="1399"/>
                    <a:pt x="12004" y="1418"/>
                  </a:cubicBezTo>
                  <a:cubicBezTo>
                    <a:pt x="12073" y="1431"/>
                    <a:pt x="12153" y="1431"/>
                    <a:pt x="12230" y="1431"/>
                  </a:cubicBezTo>
                  <a:lnTo>
                    <a:pt x="12282" y="1431"/>
                  </a:lnTo>
                  <a:cubicBezTo>
                    <a:pt x="12526" y="1445"/>
                    <a:pt x="12770" y="1451"/>
                    <a:pt x="13004" y="1472"/>
                  </a:cubicBezTo>
                  <a:cubicBezTo>
                    <a:pt x="13145" y="1483"/>
                    <a:pt x="13284" y="1496"/>
                    <a:pt x="13423" y="1515"/>
                  </a:cubicBezTo>
                  <a:cubicBezTo>
                    <a:pt x="13518" y="1534"/>
                    <a:pt x="13616" y="1567"/>
                    <a:pt x="13711" y="1594"/>
                  </a:cubicBezTo>
                  <a:cubicBezTo>
                    <a:pt x="14014" y="1683"/>
                    <a:pt x="14302" y="1786"/>
                    <a:pt x="14587" y="1902"/>
                  </a:cubicBezTo>
                  <a:cubicBezTo>
                    <a:pt x="15371" y="2232"/>
                    <a:pt x="16137" y="2587"/>
                    <a:pt x="16862" y="2981"/>
                  </a:cubicBezTo>
                  <a:cubicBezTo>
                    <a:pt x="17062" y="3090"/>
                    <a:pt x="17252" y="3206"/>
                    <a:pt x="17443" y="3330"/>
                  </a:cubicBezTo>
                  <a:cubicBezTo>
                    <a:pt x="17610" y="3458"/>
                    <a:pt x="17774" y="3593"/>
                    <a:pt x="17931" y="3736"/>
                  </a:cubicBezTo>
                  <a:cubicBezTo>
                    <a:pt x="17957" y="3761"/>
                    <a:pt x="17982" y="3786"/>
                    <a:pt x="18018" y="3806"/>
                  </a:cubicBezTo>
                  <a:cubicBezTo>
                    <a:pt x="18190" y="3969"/>
                    <a:pt x="18383" y="4117"/>
                    <a:pt x="18568" y="4277"/>
                  </a:cubicBezTo>
                  <a:cubicBezTo>
                    <a:pt x="18818" y="4531"/>
                    <a:pt x="19026" y="4813"/>
                    <a:pt x="19255" y="5085"/>
                  </a:cubicBezTo>
                  <a:cubicBezTo>
                    <a:pt x="19288" y="5129"/>
                    <a:pt x="19324" y="5181"/>
                    <a:pt x="19360" y="5227"/>
                  </a:cubicBezTo>
                  <a:cubicBezTo>
                    <a:pt x="19375" y="5267"/>
                    <a:pt x="19393" y="5310"/>
                    <a:pt x="19411" y="5349"/>
                  </a:cubicBezTo>
                  <a:cubicBezTo>
                    <a:pt x="19427" y="5400"/>
                    <a:pt x="19437" y="5451"/>
                    <a:pt x="19455" y="5497"/>
                  </a:cubicBezTo>
                  <a:cubicBezTo>
                    <a:pt x="19524" y="5871"/>
                    <a:pt x="19612" y="6246"/>
                    <a:pt x="19697" y="6614"/>
                  </a:cubicBezTo>
                  <a:cubicBezTo>
                    <a:pt x="19733" y="6769"/>
                    <a:pt x="19758" y="6931"/>
                    <a:pt x="19769" y="7085"/>
                  </a:cubicBezTo>
                  <a:cubicBezTo>
                    <a:pt x="19769" y="7156"/>
                    <a:pt x="19758" y="7220"/>
                    <a:pt x="19758" y="7293"/>
                  </a:cubicBezTo>
                  <a:cubicBezTo>
                    <a:pt x="19725" y="7480"/>
                    <a:pt x="19671" y="7659"/>
                    <a:pt x="19620" y="7840"/>
                  </a:cubicBezTo>
                  <a:cubicBezTo>
                    <a:pt x="19560" y="8002"/>
                    <a:pt x="19481" y="8156"/>
                    <a:pt x="19404" y="8311"/>
                  </a:cubicBezTo>
                  <a:cubicBezTo>
                    <a:pt x="19306" y="8480"/>
                    <a:pt x="19203" y="8640"/>
                    <a:pt x="19098" y="8808"/>
                  </a:cubicBezTo>
                  <a:cubicBezTo>
                    <a:pt x="18854" y="9208"/>
                    <a:pt x="18602" y="9609"/>
                    <a:pt x="18306" y="9990"/>
                  </a:cubicBezTo>
                  <a:cubicBezTo>
                    <a:pt x="18044" y="10312"/>
                    <a:pt x="17756" y="10623"/>
                    <a:pt x="17453" y="10926"/>
                  </a:cubicBezTo>
                  <a:cubicBezTo>
                    <a:pt x="17314" y="11061"/>
                    <a:pt x="17175" y="11204"/>
                    <a:pt x="17018" y="11326"/>
                  </a:cubicBezTo>
                  <a:cubicBezTo>
                    <a:pt x="16964" y="11364"/>
                    <a:pt x="16913" y="11402"/>
                    <a:pt x="16851" y="11435"/>
                  </a:cubicBezTo>
                  <a:cubicBezTo>
                    <a:pt x="16808" y="11461"/>
                    <a:pt x="16756" y="11486"/>
                    <a:pt x="16705" y="11507"/>
                  </a:cubicBezTo>
                  <a:cubicBezTo>
                    <a:pt x="16443" y="11618"/>
                    <a:pt x="16173" y="11719"/>
                    <a:pt x="15913" y="11841"/>
                  </a:cubicBezTo>
                  <a:cubicBezTo>
                    <a:pt x="15695" y="11946"/>
                    <a:pt x="15487" y="12056"/>
                    <a:pt x="15258" y="12151"/>
                  </a:cubicBezTo>
                  <a:cubicBezTo>
                    <a:pt x="15122" y="12216"/>
                    <a:pt x="14980" y="12262"/>
                    <a:pt x="14834" y="12313"/>
                  </a:cubicBezTo>
                  <a:cubicBezTo>
                    <a:pt x="14834" y="12312"/>
                    <a:pt x="14836" y="12312"/>
                    <a:pt x="14839" y="12310"/>
                  </a:cubicBezTo>
                  <a:cubicBezTo>
                    <a:pt x="14831" y="12312"/>
                    <a:pt x="14824" y="12313"/>
                    <a:pt x="14816" y="12313"/>
                  </a:cubicBezTo>
                  <a:cubicBezTo>
                    <a:pt x="14808" y="12315"/>
                    <a:pt x="14803" y="12319"/>
                    <a:pt x="14795" y="12321"/>
                  </a:cubicBezTo>
                  <a:cubicBezTo>
                    <a:pt x="14798" y="12321"/>
                    <a:pt x="14798" y="12321"/>
                    <a:pt x="14798" y="12319"/>
                  </a:cubicBezTo>
                  <a:cubicBezTo>
                    <a:pt x="14459" y="12430"/>
                    <a:pt x="14109" y="12519"/>
                    <a:pt x="13744" y="12603"/>
                  </a:cubicBezTo>
                  <a:cubicBezTo>
                    <a:pt x="13387" y="12676"/>
                    <a:pt x="13014" y="12733"/>
                    <a:pt x="12647" y="12779"/>
                  </a:cubicBezTo>
                  <a:cubicBezTo>
                    <a:pt x="12248" y="12817"/>
                    <a:pt x="11847" y="12836"/>
                    <a:pt x="11454" y="12849"/>
                  </a:cubicBezTo>
                  <a:cubicBezTo>
                    <a:pt x="11351" y="12849"/>
                    <a:pt x="11256" y="12841"/>
                    <a:pt x="11153" y="12841"/>
                  </a:cubicBezTo>
                  <a:cubicBezTo>
                    <a:pt x="11063" y="12836"/>
                    <a:pt x="10976" y="12836"/>
                    <a:pt x="10891" y="12836"/>
                  </a:cubicBezTo>
                  <a:cubicBezTo>
                    <a:pt x="10847" y="12830"/>
                    <a:pt x="10811" y="12830"/>
                    <a:pt x="10768" y="12830"/>
                  </a:cubicBezTo>
                  <a:cubicBezTo>
                    <a:pt x="10454" y="12803"/>
                    <a:pt x="10141" y="12765"/>
                    <a:pt x="9827" y="12725"/>
                  </a:cubicBezTo>
                  <a:cubicBezTo>
                    <a:pt x="9804" y="12725"/>
                    <a:pt x="9768" y="12725"/>
                    <a:pt x="9742" y="12719"/>
                  </a:cubicBezTo>
                  <a:cubicBezTo>
                    <a:pt x="9498" y="12693"/>
                    <a:pt x="9246" y="12668"/>
                    <a:pt x="9002" y="12643"/>
                  </a:cubicBezTo>
                  <a:cubicBezTo>
                    <a:pt x="8419" y="12576"/>
                    <a:pt x="7835" y="12533"/>
                    <a:pt x="7270" y="12435"/>
                  </a:cubicBezTo>
                  <a:cubicBezTo>
                    <a:pt x="6930" y="12365"/>
                    <a:pt x="6609" y="12287"/>
                    <a:pt x="6278" y="12216"/>
                  </a:cubicBezTo>
                  <a:cubicBezTo>
                    <a:pt x="6077" y="12170"/>
                    <a:pt x="5887" y="12138"/>
                    <a:pt x="5686" y="12089"/>
                  </a:cubicBezTo>
                  <a:cubicBezTo>
                    <a:pt x="5522" y="12035"/>
                    <a:pt x="5365" y="11978"/>
                    <a:pt x="5201" y="11919"/>
                  </a:cubicBezTo>
                  <a:cubicBezTo>
                    <a:pt x="4753" y="11724"/>
                    <a:pt x="4345" y="11501"/>
                    <a:pt x="3918" y="11294"/>
                  </a:cubicBezTo>
                  <a:cubicBezTo>
                    <a:pt x="3746" y="11196"/>
                    <a:pt x="3581" y="11094"/>
                    <a:pt x="3425" y="10977"/>
                  </a:cubicBezTo>
                  <a:cubicBezTo>
                    <a:pt x="3301" y="10888"/>
                    <a:pt x="3180" y="10783"/>
                    <a:pt x="3067" y="10688"/>
                  </a:cubicBezTo>
                  <a:cubicBezTo>
                    <a:pt x="2954" y="10583"/>
                    <a:pt x="2859" y="10474"/>
                    <a:pt x="2762" y="10364"/>
                  </a:cubicBezTo>
                  <a:cubicBezTo>
                    <a:pt x="2612" y="10169"/>
                    <a:pt x="2502" y="9971"/>
                    <a:pt x="2379" y="9771"/>
                  </a:cubicBezTo>
                  <a:cubicBezTo>
                    <a:pt x="2265" y="9582"/>
                    <a:pt x="2134" y="9401"/>
                    <a:pt x="2021" y="9222"/>
                  </a:cubicBezTo>
                  <a:cubicBezTo>
                    <a:pt x="1988" y="9151"/>
                    <a:pt x="1952" y="9073"/>
                    <a:pt x="1919" y="9003"/>
                  </a:cubicBezTo>
                  <a:cubicBezTo>
                    <a:pt x="1883" y="8913"/>
                    <a:pt x="1857" y="8829"/>
                    <a:pt x="1839" y="8738"/>
                  </a:cubicBezTo>
                  <a:cubicBezTo>
                    <a:pt x="1821" y="8621"/>
                    <a:pt x="1813" y="8511"/>
                    <a:pt x="1805" y="8394"/>
                  </a:cubicBezTo>
                  <a:cubicBezTo>
                    <a:pt x="1795" y="8318"/>
                    <a:pt x="1787" y="8240"/>
                    <a:pt x="1777" y="8156"/>
                  </a:cubicBezTo>
                  <a:cubicBezTo>
                    <a:pt x="1785" y="7983"/>
                    <a:pt x="1793" y="7807"/>
                    <a:pt x="1808" y="7628"/>
                  </a:cubicBezTo>
                  <a:cubicBezTo>
                    <a:pt x="1859" y="7272"/>
                    <a:pt x="1911" y="6919"/>
                    <a:pt x="1962" y="6563"/>
                  </a:cubicBezTo>
                  <a:cubicBezTo>
                    <a:pt x="1988" y="6414"/>
                    <a:pt x="2021" y="6265"/>
                    <a:pt x="2068" y="6119"/>
                  </a:cubicBezTo>
                  <a:cubicBezTo>
                    <a:pt x="2160" y="5871"/>
                    <a:pt x="2276" y="5633"/>
                    <a:pt x="2404" y="5394"/>
                  </a:cubicBezTo>
                  <a:cubicBezTo>
                    <a:pt x="2630" y="4986"/>
                    <a:pt x="2882" y="4594"/>
                    <a:pt x="3162" y="4207"/>
                  </a:cubicBezTo>
                  <a:cubicBezTo>
                    <a:pt x="3309" y="4026"/>
                    <a:pt x="3458" y="3858"/>
                    <a:pt x="3615" y="3690"/>
                  </a:cubicBezTo>
                  <a:cubicBezTo>
                    <a:pt x="3874" y="3431"/>
                    <a:pt x="4155" y="3193"/>
                    <a:pt x="4450" y="2954"/>
                  </a:cubicBezTo>
                  <a:cubicBezTo>
                    <a:pt x="4643" y="2827"/>
                    <a:pt x="4833" y="2695"/>
                    <a:pt x="5034" y="2573"/>
                  </a:cubicBezTo>
                  <a:cubicBezTo>
                    <a:pt x="5103" y="2535"/>
                    <a:pt x="5180" y="2497"/>
                    <a:pt x="5260" y="2457"/>
                  </a:cubicBezTo>
                  <a:cubicBezTo>
                    <a:pt x="5501" y="2324"/>
                    <a:pt x="5746" y="2186"/>
                    <a:pt x="6008" y="2059"/>
                  </a:cubicBezTo>
                  <a:cubicBezTo>
                    <a:pt x="6193" y="1980"/>
                    <a:pt x="6373" y="1910"/>
                    <a:pt x="6565" y="1843"/>
                  </a:cubicBezTo>
                  <a:cubicBezTo>
                    <a:pt x="6828" y="1767"/>
                    <a:pt x="7095" y="1702"/>
                    <a:pt x="7365" y="1637"/>
                  </a:cubicBezTo>
                  <a:cubicBezTo>
                    <a:pt x="7853" y="1534"/>
                    <a:pt x="8334" y="1456"/>
                    <a:pt x="8827" y="1386"/>
                  </a:cubicBezTo>
                  <a:cubicBezTo>
                    <a:pt x="9089" y="1367"/>
                    <a:pt x="9341" y="1348"/>
                    <a:pt x="9603" y="1334"/>
                  </a:cubicBezTo>
                  <a:cubicBezTo>
                    <a:pt x="9932" y="1334"/>
                    <a:pt x="10267" y="1332"/>
                    <a:pt x="10601" y="1332"/>
                  </a:cubicBezTo>
                  <a:cubicBezTo>
                    <a:pt x="10768" y="1332"/>
                    <a:pt x="10935" y="1332"/>
                    <a:pt x="11099" y="1334"/>
                  </a:cubicBezTo>
                  <a:lnTo>
                    <a:pt x="11161" y="1334"/>
                  </a:lnTo>
                  <a:cubicBezTo>
                    <a:pt x="11194" y="1334"/>
                    <a:pt x="11230" y="1332"/>
                    <a:pt x="11264" y="1332"/>
                  </a:cubicBezTo>
                  <a:close/>
                  <a:moveTo>
                    <a:pt x="16990" y="12899"/>
                  </a:moveTo>
                  <a:cubicBezTo>
                    <a:pt x="16980" y="12904"/>
                    <a:pt x="16967" y="12908"/>
                    <a:pt x="16957" y="12914"/>
                  </a:cubicBezTo>
                  <a:cubicBezTo>
                    <a:pt x="16967" y="12910"/>
                    <a:pt x="16980" y="12904"/>
                    <a:pt x="16990" y="12899"/>
                  </a:cubicBezTo>
                  <a:close/>
                  <a:moveTo>
                    <a:pt x="13302" y="15297"/>
                  </a:moveTo>
                  <a:cubicBezTo>
                    <a:pt x="13346" y="15297"/>
                    <a:pt x="13387" y="15297"/>
                    <a:pt x="13438" y="15302"/>
                  </a:cubicBezTo>
                  <a:cubicBezTo>
                    <a:pt x="13451" y="15302"/>
                    <a:pt x="13466" y="15298"/>
                    <a:pt x="13484" y="15298"/>
                  </a:cubicBezTo>
                  <a:cubicBezTo>
                    <a:pt x="13492" y="15298"/>
                    <a:pt x="13502" y="15300"/>
                    <a:pt x="13510" y="15302"/>
                  </a:cubicBezTo>
                  <a:cubicBezTo>
                    <a:pt x="13659" y="15327"/>
                    <a:pt x="13772" y="15418"/>
                    <a:pt x="13831" y="15520"/>
                  </a:cubicBezTo>
                  <a:cubicBezTo>
                    <a:pt x="13875" y="15598"/>
                    <a:pt x="13867" y="15668"/>
                    <a:pt x="13867" y="15752"/>
                  </a:cubicBezTo>
                  <a:lnTo>
                    <a:pt x="13867" y="15992"/>
                  </a:lnTo>
                  <a:cubicBezTo>
                    <a:pt x="13885" y="16128"/>
                    <a:pt x="13901" y="16265"/>
                    <a:pt x="13909" y="16398"/>
                  </a:cubicBezTo>
                  <a:cubicBezTo>
                    <a:pt x="13909" y="16444"/>
                    <a:pt x="13919" y="16495"/>
                    <a:pt x="13919" y="16541"/>
                  </a:cubicBezTo>
                  <a:cubicBezTo>
                    <a:pt x="13929" y="16940"/>
                    <a:pt x="13937" y="17332"/>
                    <a:pt x="13944" y="17734"/>
                  </a:cubicBezTo>
                  <a:cubicBezTo>
                    <a:pt x="13944" y="17959"/>
                    <a:pt x="13926" y="18186"/>
                    <a:pt x="13893" y="18413"/>
                  </a:cubicBezTo>
                  <a:cubicBezTo>
                    <a:pt x="13849" y="18689"/>
                    <a:pt x="13788" y="18968"/>
                    <a:pt x="13711" y="19238"/>
                  </a:cubicBezTo>
                  <a:cubicBezTo>
                    <a:pt x="13675" y="19330"/>
                    <a:pt x="13639" y="19414"/>
                    <a:pt x="13587" y="19503"/>
                  </a:cubicBezTo>
                  <a:cubicBezTo>
                    <a:pt x="13572" y="19530"/>
                    <a:pt x="13554" y="19562"/>
                    <a:pt x="13536" y="19595"/>
                  </a:cubicBezTo>
                  <a:cubicBezTo>
                    <a:pt x="13536" y="19595"/>
                    <a:pt x="13528" y="19595"/>
                    <a:pt x="13528" y="19600"/>
                  </a:cubicBezTo>
                  <a:lnTo>
                    <a:pt x="13528" y="19606"/>
                  </a:lnTo>
                  <a:cubicBezTo>
                    <a:pt x="13518" y="19620"/>
                    <a:pt x="13502" y="19633"/>
                    <a:pt x="13492" y="19646"/>
                  </a:cubicBezTo>
                  <a:cubicBezTo>
                    <a:pt x="13466" y="19663"/>
                    <a:pt x="13438" y="19690"/>
                    <a:pt x="13415" y="19711"/>
                  </a:cubicBezTo>
                  <a:cubicBezTo>
                    <a:pt x="13346" y="19763"/>
                    <a:pt x="13274" y="19801"/>
                    <a:pt x="13204" y="19844"/>
                  </a:cubicBezTo>
                  <a:cubicBezTo>
                    <a:pt x="13153" y="19871"/>
                    <a:pt x="13101" y="19896"/>
                    <a:pt x="13058" y="19923"/>
                  </a:cubicBezTo>
                  <a:cubicBezTo>
                    <a:pt x="12960" y="19961"/>
                    <a:pt x="12865" y="20001"/>
                    <a:pt x="12760" y="20039"/>
                  </a:cubicBezTo>
                  <a:cubicBezTo>
                    <a:pt x="12667" y="20071"/>
                    <a:pt x="12562" y="20098"/>
                    <a:pt x="12459" y="20123"/>
                  </a:cubicBezTo>
                  <a:cubicBezTo>
                    <a:pt x="12292" y="20155"/>
                    <a:pt x="12125" y="20182"/>
                    <a:pt x="11960" y="20207"/>
                  </a:cubicBezTo>
                  <a:cubicBezTo>
                    <a:pt x="11611" y="20239"/>
                    <a:pt x="11256" y="20266"/>
                    <a:pt x="10909" y="20283"/>
                  </a:cubicBezTo>
                  <a:cubicBezTo>
                    <a:pt x="10811" y="20283"/>
                    <a:pt x="10724" y="20277"/>
                    <a:pt x="10629" y="20277"/>
                  </a:cubicBezTo>
                  <a:cubicBezTo>
                    <a:pt x="10560" y="20277"/>
                    <a:pt x="10482" y="20271"/>
                    <a:pt x="10403" y="20271"/>
                  </a:cubicBezTo>
                  <a:cubicBezTo>
                    <a:pt x="9907" y="20266"/>
                    <a:pt x="9403" y="20245"/>
                    <a:pt x="8907" y="20214"/>
                  </a:cubicBezTo>
                  <a:lnTo>
                    <a:pt x="8889" y="20214"/>
                  </a:lnTo>
                  <a:cubicBezTo>
                    <a:pt x="8776" y="20201"/>
                    <a:pt x="8670" y="20188"/>
                    <a:pt x="8557" y="20167"/>
                  </a:cubicBezTo>
                  <a:cubicBezTo>
                    <a:pt x="8478" y="20155"/>
                    <a:pt x="8393" y="20128"/>
                    <a:pt x="8313" y="20109"/>
                  </a:cubicBezTo>
                  <a:cubicBezTo>
                    <a:pt x="8236" y="20090"/>
                    <a:pt x="8156" y="20077"/>
                    <a:pt x="8087" y="20050"/>
                  </a:cubicBezTo>
                  <a:cubicBezTo>
                    <a:pt x="7976" y="20026"/>
                    <a:pt x="7871" y="19987"/>
                    <a:pt x="7766" y="19949"/>
                  </a:cubicBezTo>
                  <a:cubicBezTo>
                    <a:pt x="7722" y="19923"/>
                    <a:pt x="7678" y="19911"/>
                    <a:pt x="7642" y="19885"/>
                  </a:cubicBezTo>
                  <a:cubicBezTo>
                    <a:pt x="7591" y="19858"/>
                    <a:pt x="7550" y="19827"/>
                    <a:pt x="7506" y="19801"/>
                  </a:cubicBezTo>
                  <a:cubicBezTo>
                    <a:pt x="7419" y="19736"/>
                    <a:pt x="7342" y="19671"/>
                    <a:pt x="7270" y="19606"/>
                  </a:cubicBezTo>
                  <a:cubicBezTo>
                    <a:pt x="7226" y="19562"/>
                    <a:pt x="7185" y="19522"/>
                    <a:pt x="7149" y="19479"/>
                  </a:cubicBezTo>
                  <a:cubicBezTo>
                    <a:pt x="7095" y="19414"/>
                    <a:pt x="7051" y="19341"/>
                    <a:pt x="7008" y="19271"/>
                  </a:cubicBezTo>
                  <a:cubicBezTo>
                    <a:pt x="6964" y="19200"/>
                    <a:pt x="6930" y="19122"/>
                    <a:pt x="6894" y="19044"/>
                  </a:cubicBezTo>
                  <a:cubicBezTo>
                    <a:pt x="6887" y="19006"/>
                    <a:pt x="6871" y="18968"/>
                    <a:pt x="6861" y="18922"/>
                  </a:cubicBezTo>
                  <a:cubicBezTo>
                    <a:pt x="6851" y="18884"/>
                    <a:pt x="6835" y="18851"/>
                    <a:pt x="6828" y="18806"/>
                  </a:cubicBezTo>
                  <a:cubicBezTo>
                    <a:pt x="6807" y="18716"/>
                    <a:pt x="6799" y="18626"/>
                    <a:pt x="6792" y="18529"/>
                  </a:cubicBezTo>
                  <a:cubicBezTo>
                    <a:pt x="6792" y="18335"/>
                    <a:pt x="6799" y="18140"/>
                    <a:pt x="6828" y="17948"/>
                  </a:cubicBezTo>
                  <a:cubicBezTo>
                    <a:pt x="6887" y="17626"/>
                    <a:pt x="6956" y="17309"/>
                    <a:pt x="7018" y="16985"/>
                  </a:cubicBezTo>
                  <a:cubicBezTo>
                    <a:pt x="7051" y="16812"/>
                    <a:pt x="7087" y="16644"/>
                    <a:pt x="7113" y="16476"/>
                  </a:cubicBezTo>
                  <a:cubicBezTo>
                    <a:pt x="7139" y="16341"/>
                    <a:pt x="7164" y="16206"/>
                    <a:pt x="7200" y="16076"/>
                  </a:cubicBezTo>
                  <a:lnTo>
                    <a:pt x="7200" y="16057"/>
                  </a:lnTo>
                  <a:cubicBezTo>
                    <a:pt x="7185" y="15916"/>
                    <a:pt x="7218" y="15773"/>
                    <a:pt x="7295" y="15636"/>
                  </a:cubicBezTo>
                  <a:cubicBezTo>
                    <a:pt x="7306" y="15624"/>
                    <a:pt x="7306" y="15611"/>
                    <a:pt x="7313" y="15598"/>
                  </a:cubicBezTo>
                  <a:cubicBezTo>
                    <a:pt x="7365" y="15529"/>
                    <a:pt x="7419" y="15462"/>
                    <a:pt x="7522" y="15413"/>
                  </a:cubicBezTo>
                  <a:cubicBezTo>
                    <a:pt x="7606" y="15358"/>
                    <a:pt x="7712" y="15335"/>
                    <a:pt x="7822" y="15335"/>
                  </a:cubicBezTo>
                  <a:cubicBezTo>
                    <a:pt x="7881" y="15335"/>
                    <a:pt x="7943" y="15342"/>
                    <a:pt x="8000" y="15354"/>
                  </a:cubicBezTo>
                  <a:lnTo>
                    <a:pt x="8010" y="15354"/>
                  </a:lnTo>
                  <a:cubicBezTo>
                    <a:pt x="8072" y="15354"/>
                    <a:pt x="8133" y="15359"/>
                    <a:pt x="8192" y="15373"/>
                  </a:cubicBezTo>
                  <a:lnTo>
                    <a:pt x="8200" y="15365"/>
                  </a:lnTo>
                  <a:lnTo>
                    <a:pt x="8670" y="15424"/>
                  </a:lnTo>
                  <a:cubicBezTo>
                    <a:pt x="9028" y="15470"/>
                    <a:pt x="9393" y="15489"/>
                    <a:pt x="9750" y="15508"/>
                  </a:cubicBezTo>
                  <a:cubicBezTo>
                    <a:pt x="10133" y="15535"/>
                    <a:pt x="10506" y="15546"/>
                    <a:pt x="10891" y="15546"/>
                  </a:cubicBezTo>
                  <a:lnTo>
                    <a:pt x="10932" y="15546"/>
                  </a:lnTo>
                  <a:cubicBezTo>
                    <a:pt x="11274" y="15546"/>
                    <a:pt x="11611" y="15520"/>
                    <a:pt x="11945" y="15495"/>
                  </a:cubicBezTo>
                  <a:cubicBezTo>
                    <a:pt x="12135" y="15476"/>
                    <a:pt x="12336" y="15462"/>
                    <a:pt x="12526" y="15443"/>
                  </a:cubicBezTo>
                  <a:lnTo>
                    <a:pt x="12518" y="15443"/>
                  </a:lnTo>
                  <a:cubicBezTo>
                    <a:pt x="12544" y="15443"/>
                    <a:pt x="12569" y="15438"/>
                    <a:pt x="12595" y="15438"/>
                  </a:cubicBezTo>
                  <a:lnTo>
                    <a:pt x="12587" y="15438"/>
                  </a:lnTo>
                  <a:cubicBezTo>
                    <a:pt x="12631" y="15430"/>
                    <a:pt x="12667" y="15430"/>
                    <a:pt x="12708" y="15424"/>
                  </a:cubicBezTo>
                  <a:cubicBezTo>
                    <a:pt x="12708" y="15418"/>
                    <a:pt x="12719" y="15418"/>
                    <a:pt x="12719" y="15418"/>
                  </a:cubicBezTo>
                  <a:cubicBezTo>
                    <a:pt x="12770" y="15413"/>
                    <a:pt x="12814" y="15398"/>
                    <a:pt x="12865" y="15392"/>
                  </a:cubicBezTo>
                  <a:cubicBezTo>
                    <a:pt x="12865" y="15392"/>
                    <a:pt x="12865" y="15386"/>
                    <a:pt x="12875" y="15386"/>
                  </a:cubicBezTo>
                  <a:cubicBezTo>
                    <a:pt x="13004" y="15354"/>
                    <a:pt x="13153" y="15297"/>
                    <a:pt x="13302" y="15297"/>
                  </a:cubicBezTo>
                  <a:close/>
                  <a:moveTo>
                    <a:pt x="11369" y="0"/>
                  </a:moveTo>
                  <a:cubicBezTo>
                    <a:pt x="11318" y="0"/>
                    <a:pt x="11264" y="4"/>
                    <a:pt x="11212" y="11"/>
                  </a:cubicBezTo>
                  <a:cubicBezTo>
                    <a:pt x="10976" y="11"/>
                    <a:pt x="10734" y="11"/>
                    <a:pt x="10490" y="17"/>
                  </a:cubicBezTo>
                  <a:cubicBezTo>
                    <a:pt x="9819" y="25"/>
                    <a:pt x="9148" y="6"/>
                    <a:pt x="8488" y="95"/>
                  </a:cubicBezTo>
                  <a:cubicBezTo>
                    <a:pt x="8028" y="154"/>
                    <a:pt x="7576" y="223"/>
                    <a:pt x="7131" y="315"/>
                  </a:cubicBezTo>
                  <a:cubicBezTo>
                    <a:pt x="6486" y="450"/>
                    <a:pt x="5843" y="604"/>
                    <a:pt x="5267" y="858"/>
                  </a:cubicBezTo>
                  <a:cubicBezTo>
                    <a:pt x="4797" y="1064"/>
                    <a:pt x="4337" y="1296"/>
                    <a:pt x="3910" y="1553"/>
                  </a:cubicBezTo>
                  <a:cubicBezTo>
                    <a:pt x="3527" y="1780"/>
                    <a:pt x="3180" y="2024"/>
                    <a:pt x="2849" y="2297"/>
                  </a:cubicBezTo>
                  <a:cubicBezTo>
                    <a:pt x="2196" y="2819"/>
                    <a:pt x="1690" y="3425"/>
                    <a:pt x="1255" y="4058"/>
                  </a:cubicBezTo>
                  <a:cubicBezTo>
                    <a:pt x="1047" y="4375"/>
                    <a:pt x="865" y="4697"/>
                    <a:pt x="690" y="5019"/>
                  </a:cubicBezTo>
                  <a:cubicBezTo>
                    <a:pt x="525" y="5349"/>
                    <a:pt x="361" y="5684"/>
                    <a:pt x="271" y="6040"/>
                  </a:cubicBezTo>
                  <a:cubicBezTo>
                    <a:pt x="220" y="6265"/>
                    <a:pt x="186" y="6490"/>
                    <a:pt x="150" y="6717"/>
                  </a:cubicBezTo>
                  <a:cubicBezTo>
                    <a:pt x="107" y="7047"/>
                    <a:pt x="55" y="7382"/>
                    <a:pt x="19" y="7712"/>
                  </a:cubicBezTo>
                  <a:cubicBezTo>
                    <a:pt x="-22" y="8124"/>
                    <a:pt x="4" y="8558"/>
                    <a:pt x="91" y="8957"/>
                  </a:cubicBezTo>
                  <a:cubicBezTo>
                    <a:pt x="160" y="9311"/>
                    <a:pt x="317" y="9633"/>
                    <a:pt x="533" y="9958"/>
                  </a:cubicBezTo>
                  <a:cubicBezTo>
                    <a:pt x="639" y="10131"/>
                    <a:pt x="752" y="10301"/>
                    <a:pt x="854" y="10468"/>
                  </a:cubicBezTo>
                  <a:cubicBezTo>
                    <a:pt x="1099" y="10855"/>
                    <a:pt x="1353" y="11229"/>
                    <a:pt x="1726" y="11559"/>
                  </a:cubicBezTo>
                  <a:cubicBezTo>
                    <a:pt x="2039" y="11824"/>
                    <a:pt x="2368" y="12073"/>
                    <a:pt x="2754" y="12287"/>
                  </a:cubicBezTo>
                  <a:cubicBezTo>
                    <a:pt x="3093" y="12475"/>
                    <a:pt x="3440" y="12649"/>
                    <a:pt x="3797" y="12824"/>
                  </a:cubicBezTo>
                  <a:cubicBezTo>
                    <a:pt x="4196" y="13030"/>
                    <a:pt x="4643" y="13211"/>
                    <a:pt x="5103" y="13333"/>
                  </a:cubicBezTo>
                  <a:cubicBezTo>
                    <a:pt x="5388" y="13411"/>
                    <a:pt x="5686" y="13469"/>
                    <a:pt x="5972" y="13528"/>
                  </a:cubicBezTo>
                  <a:cubicBezTo>
                    <a:pt x="5946" y="13714"/>
                    <a:pt x="5931" y="13901"/>
                    <a:pt x="5902" y="14088"/>
                  </a:cubicBezTo>
                  <a:cubicBezTo>
                    <a:pt x="5800" y="14643"/>
                    <a:pt x="5599" y="15192"/>
                    <a:pt x="5468" y="15746"/>
                  </a:cubicBezTo>
                  <a:cubicBezTo>
                    <a:pt x="5345" y="16303"/>
                    <a:pt x="5242" y="16858"/>
                    <a:pt x="5136" y="17412"/>
                  </a:cubicBezTo>
                  <a:cubicBezTo>
                    <a:pt x="5016" y="17986"/>
                    <a:pt x="4946" y="18588"/>
                    <a:pt x="5103" y="19160"/>
                  </a:cubicBezTo>
                  <a:cubicBezTo>
                    <a:pt x="5329" y="19955"/>
                    <a:pt x="5956" y="20710"/>
                    <a:pt x="6923" y="21110"/>
                  </a:cubicBezTo>
                  <a:cubicBezTo>
                    <a:pt x="7226" y="21234"/>
                    <a:pt x="7558" y="21324"/>
                    <a:pt x="7887" y="21400"/>
                  </a:cubicBezTo>
                  <a:cubicBezTo>
                    <a:pt x="8287" y="21484"/>
                    <a:pt x="8678" y="21524"/>
                    <a:pt x="9097" y="21543"/>
                  </a:cubicBezTo>
                  <a:cubicBezTo>
                    <a:pt x="9534" y="21570"/>
                    <a:pt x="9961" y="21600"/>
                    <a:pt x="10403" y="21600"/>
                  </a:cubicBezTo>
                  <a:lnTo>
                    <a:pt x="10526" y="21600"/>
                  </a:lnTo>
                  <a:cubicBezTo>
                    <a:pt x="11431" y="21600"/>
                    <a:pt x="12354" y="21543"/>
                    <a:pt x="13204" y="21329"/>
                  </a:cubicBezTo>
                  <a:cubicBezTo>
                    <a:pt x="13693" y="21207"/>
                    <a:pt x="14171" y="20994"/>
                    <a:pt x="14546" y="20729"/>
                  </a:cubicBezTo>
                  <a:cubicBezTo>
                    <a:pt x="14911" y="20485"/>
                    <a:pt x="15163" y="20182"/>
                    <a:pt x="15320" y="19839"/>
                  </a:cubicBezTo>
                  <a:cubicBezTo>
                    <a:pt x="15415" y="19625"/>
                    <a:pt x="15487" y="19406"/>
                    <a:pt x="15546" y="19193"/>
                  </a:cubicBezTo>
                  <a:cubicBezTo>
                    <a:pt x="15633" y="18844"/>
                    <a:pt x="15677" y="18497"/>
                    <a:pt x="15713" y="18140"/>
                  </a:cubicBezTo>
                  <a:cubicBezTo>
                    <a:pt x="15736" y="17818"/>
                    <a:pt x="15713" y="17489"/>
                    <a:pt x="15703" y="17161"/>
                  </a:cubicBezTo>
                  <a:lnTo>
                    <a:pt x="15703" y="17250"/>
                  </a:lnTo>
                  <a:cubicBezTo>
                    <a:pt x="15695" y="16844"/>
                    <a:pt x="15713" y="16444"/>
                    <a:pt x="15659" y="16038"/>
                  </a:cubicBezTo>
                  <a:cubicBezTo>
                    <a:pt x="15633" y="15851"/>
                    <a:pt x="15615" y="15668"/>
                    <a:pt x="15579" y="15481"/>
                  </a:cubicBezTo>
                  <a:cubicBezTo>
                    <a:pt x="15556" y="15297"/>
                    <a:pt x="15502" y="15108"/>
                    <a:pt x="15451" y="14921"/>
                  </a:cubicBezTo>
                  <a:cubicBezTo>
                    <a:pt x="15415" y="14688"/>
                    <a:pt x="15392" y="14462"/>
                    <a:pt x="15312" y="14237"/>
                  </a:cubicBezTo>
                  <a:cubicBezTo>
                    <a:pt x="15250" y="14069"/>
                    <a:pt x="15199" y="13894"/>
                    <a:pt x="15155" y="13720"/>
                  </a:cubicBezTo>
                  <a:cubicBezTo>
                    <a:pt x="15145" y="13693"/>
                    <a:pt x="15137" y="13669"/>
                    <a:pt x="15137" y="13642"/>
                  </a:cubicBezTo>
                  <a:cubicBezTo>
                    <a:pt x="15407" y="13566"/>
                    <a:pt x="15677" y="13482"/>
                    <a:pt x="15936" y="13385"/>
                  </a:cubicBezTo>
                  <a:cubicBezTo>
                    <a:pt x="16278" y="13253"/>
                    <a:pt x="16592" y="13084"/>
                    <a:pt x="16923" y="12925"/>
                  </a:cubicBezTo>
                  <a:cubicBezTo>
                    <a:pt x="16934" y="12921"/>
                    <a:pt x="16941" y="12918"/>
                    <a:pt x="16949" y="12914"/>
                  </a:cubicBezTo>
                  <a:cubicBezTo>
                    <a:pt x="16949" y="12914"/>
                    <a:pt x="16949" y="12914"/>
                    <a:pt x="16949" y="12914"/>
                  </a:cubicBezTo>
                  <a:cubicBezTo>
                    <a:pt x="16964" y="12906"/>
                    <a:pt x="16982" y="12901"/>
                    <a:pt x="17008" y="12887"/>
                  </a:cubicBezTo>
                  <a:cubicBezTo>
                    <a:pt x="17003" y="12891"/>
                    <a:pt x="16995" y="12895"/>
                    <a:pt x="16990" y="12899"/>
                  </a:cubicBezTo>
                  <a:cubicBezTo>
                    <a:pt x="17443" y="12706"/>
                    <a:pt x="17905" y="12538"/>
                    <a:pt x="18278" y="12254"/>
                  </a:cubicBezTo>
                  <a:cubicBezTo>
                    <a:pt x="18679" y="11957"/>
                    <a:pt x="19003" y="11591"/>
                    <a:pt x="19332" y="11254"/>
                  </a:cubicBezTo>
                  <a:cubicBezTo>
                    <a:pt x="19784" y="10777"/>
                    <a:pt x="20167" y="10253"/>
                    <a:pt x="20488" y="9719"/>
                  </a:cubicBezTo>
                  <a:cubicBezTo>
                    <a:pt x="20853" y="9125"/>
                    <a:pt x="21264" y="8543"/>
                    <a:pt x="21421" y="7899"/>
                  </a:cubicBezTo>
                  <a:cubicBezTo>
                    <a:pt x="21509" y="7563"/>
                    <a:pt x="21578" y="7215"/>
                    <a:pt x="21534" y="6872"/>
                  </a:cubicBezTo>
                  <a:cubicBezTo>
                    <a:pt x="21509" y="6723"/>
                    <a:pt x="21491" y="6582"/>
                    <a:pt x="21455" y="6433"/>
                  </a:cubicBezTo>
                  <a:cubicBezTo>
                    <a:pt x="21396" y="6149"/>
                    <a:pt x="21324" y="5865"/>
                    <a:pt x="21264" y="5581"/>
                  </a:cubicBezTo>
                  <a:cubicBezTo>
                    <a:pt x="21239" y="5484"/>
                    <a:pt x="21231" y="5383"/>
                    <a:pt x="21203" y="5284"/>
                  </a:cubicBezTo>
                  <a:cubicBezTo>
                    <a:pt x="21133" y="4986"/>
                    <a:pt x="21020" y="4723"/>
                    <a:pt x="20830" y="4464"/>
                  </a:cubicBezTo>
                  <a:cubicBezTo>
                    <a:pt x="20681" y="4272"/>
                    <a:pt x="20509" y="4085"/>
                    <a:pt x="20352" y="3896"/>
                  </a:cubicBezTo>
                  <a:cubicBezTo>
                    <a:pt x="20123" y="3612"/>
                    <a:pt x="19861" y="3360"/>
                    <a:pt x="19568" y="3122"/>
                  </a:cubicBezTo>
                  <a:cubicBezTo>
                    <a:pt x="19393" y="2993"/>
                    <a:pt x="19247" y="2844"/>
                    <a:pt x="19090" y="2710"/>
                  </a:cubicBezTo>
                  <a:cubicBezTo>
                    <a:pt x="18504" y="2213"/>
                    <a:pt x="17792" y="1851"/>
                    <a:pt x="17070" y="1483"/>
                  </a:cubicBezTo>
                  <a:cubicBezTo>
                    <a:pt x="16800" y="1348"/>
                    <a:pt x="16520" y="1224"/>
                    <a:pt x="16250" y="1102"/>
                  </a:cubicBezTo>
                  <a:cubicBezTo>
                    <a:pt x="15921" y="959"/>
                    <a:pt x="15600" y="804"/>
                    <a:pt x="15250" y="669"/>
                  </a:cubicBezTo>
                  <a:cubicBezTo>
                    <a:pt x="15006" y="572"/>
                    <a:pt x="14744" y="482"/>
                    <a:pt x="14484" y="404"/>
                  </a:cubicBezTo>
                  <a:cubicBezTo>
                    <a:pt x="14207" y="322"/>
                    <a:pt x="13937" y="244"/>
                    <a:pt x="13649" y="206"/>
                  </a:cubicBezTo>
                  <a:cubicBezTo>
                    <a:pt x="13204" y="147"/>
                    <a:pt x="12760" y="133"/>
                    <a:pt x="12318" y="114"/>
                  </a:cubicBezTo>
                  <a:cubicBezTo>
                    <a:pt x="12091" y="69"/>
                    <a:pt x="11865" y="44"/>
                    <a:pt x="11639" y="30"/>
                  </a:cubicBezTo>
                  <a:cubicBezTo>
                    <a:pt x="11552" y="11"/>
                    <a:pt x="11459" y="0"/>
                    <a:pt x="11369" y="0"/>
                  </a:cubicBezTo>
                  <a:close/>
                </a:path>
              </a:pathLst>
            </a:cu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9" name="Google Shape;1471;p54"/>
          <p:cNvGrpSpPr/>
          <p:nvPr/>
        </p:nvGrpSpPr>
        <p:grpSpPr>
          <a:xfrm flipH="1">
            <a:off x="9502987" y="6369897"/>
            <a:ext cx="1530679" cy="2068974"/>
            <a:chOff x="0" y="0"/>
            <a:chExt cx="1530677" cy="2068973"/>
          </a:xfrm>
        </p:grpSpPr>
        <p:sp>
          <p:nvSpPr>
            <p:cNvPr id="303" name="Google Shape;1472;p54"/>
            <p:cNvSpPr/>
            <p:nvPr/>
          </p:nvSpPr>
          <p:spPr>
            <a:xfrm>
              <a:off x="695676" y="1889385"/>
              <a:ext cx="102667" cy="102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18" y="0"/>
                  </a:moveTo>
                  <a:cubicBezTo>
                    <a:pt x="6627" y="5082"/>
                    <a:pt x="3436" y="13976"/>
                    <a:pt x="0" y="17788"/>
                  </a:cubicBezTo>
                  <a:cubicBezTo>
                    <a:pt x="7609" y="17788"/>
                    <a:pt x="14973" y="21600"/>
                    <a:pt x="21600" y="21600"/>
                  </a:cubicBezTo>
                  <a:cubicBezTo>
                    <a:pt x="17427" y="13976"/>
                    <a:pt x="13255" y="8894"/>
                    <a:pt x="9818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Google Shape;1473;p54"/>
            <p:cNvSpPr/>
            <p:nvPr/>
          </p:nvSpPr>
          <p:spPr>
            <a:xfrm>
              <a:off x="643733" y="1167013"/>
              <a:ext cx="102667" cy="102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3" y="0"/>
                  </a:moveTo>
                  <a:cubicBezTo>
                    <a:pt x="6545" y="0"/>
                    <a:pt x="4582" y="10800"/>
                    <a:pt x="0" y="10800"/>
                  </a:cubicBezTo>
                  <a:cubicBezTo>
                    <a:pt x="6545" y="21600"/>
                    <a:pt x="15709" y="21600"/>
                    <a:pt x="21600" y="21600"/>
                  </a:cubicBezTo>
                  <a:cubicBezTo>
                    <a:pt x="17673" y="21600"/>
                    <a:pt x="15709" y="10800"/>
                    <a:pt x="10473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Google Shape;1474;p54"/>
            <p:cNvSpPr/>
            <p:nvPr/>
          </p:nvSpPr>
          <p:spPr>
            <a:xfrm>
              <a:off x="731644" y="1176872"/>
              <a:ext cx="102667" cy="102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cubicBezTo>
                    <a:pt x="9953" y="7560"/>
                    <a:pt x="5082" y="11880"/>
                    <a:pt x="0" y="18360"/>
                  </a:cubicBezTo>
                  <a:cubicBezTo>
                    <a:pt x="6988" y="18360"/>
                    <a:pt x="14188" y="18360"/>
                    <a:pt x="21600" y="21600"/>
                  </a:cubicBezTo>
                  <a:cubicBezTo>
                    <a:pt x="19271" y="15120"/>
                    <a:pt x="17153" y="7560"/>
                    <a:pt x="15035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6" name="Google Shape;1475;p54"/>
            <p:cNvSpPr/>
            <p:nvPr/>
          </p:nvSpPr>
          <p:spPr>
            <a:xfrm>
              <a:off x="487383" y="1812457"/>
              <a:ext cx="103158" cy="113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3" y="832"/>
                    <a:pt x="382" y="1526"/>
                    <a:pt x="497" y="2219"/>
                  </a:cubicBezTo>
                  <a:cubicBezTo>
                    <a:pt x="1032" y="3640"/>
                    <a:pt x="1529" y="5062"/>
                    <a:pt x="2179" y="6345"/>
                  </a:cubicBezTo>
                  <a:cubicBezTo>
                    <a:pt x="2829" y="7628"/>
                    <a:pt x="3479" y="8945"/>
                    <a:pt x="4282" y="10124"/>
                  </a:cubicBezTo>
                  <a:cubicBezTo>
                    <a:pt x="4817" y="10921"/>
                    <a:pt x="5429" y="11649"/>
                    <a:pt x="6079" y="12447"/>
                  </a:cubicBezTo>
                  <a:cubicBezTo>
                    <a:pt x="7149" y="13626"/>
                    <a:pt x="8296" y="14804"/>
                    <a:pt x="9596" y="15983"/>
                  </a:cubicBezTo>
                  <a:cubicBezTo>
                    <a:pt x="10246" y="16469"/>
                    <a:pt x="10857" y="17023"/>
                    <a:pt x="11622" y="17509"/>
                  </a:cubicBezTo>
                  <a:cubicBezTo>
                    <a:pt x="12157" y="17994"/>
                    <a:pt x="12807" y="18202"/>
                    <a:pt x="13457" y="18688"/>
                  </a:cubicBezTo>
                  <a:cubicBezTo>
                    <a:pt x="15024" y="19381"/>
                    <a:pt x="16592" y="20074"/>
                    <a:pt x="18236" y="20525"/>
                  </a:cubicBezTo>
                  <a:cubicBezTo>
                    <a:pt x="19268" y="21011"/>
                    <a:pt x="20453" y="21253"/>
                    <a:pt x="21600" y="21600"/>
                  </a:cubicBezTo>
                  <a:cubicBezTo>
                    <a:pt x="18771" y="19832"/>
                    <a:pt x="16171" y="17856"/>
                    <a:pt x="14107" y="15394"/>
                  </a:cubicBezTo>
                  <a:cubicBezTo>
                    <a:pt x="10360" y="12239"/>
                    <a:pt x="7493" y="8217"/>
                    <a:pt x="5429" y="3883"/>
                  </a:cubicBezTo>
                  <a:cubicBezTo>
                    <a:pt x="4129" y="3398"/>
                    <a:pt x="2982" y="2704"/>
                    <a:pt x="1950" y="1907"/>
                  </a:cubicBezTo>
                  <a:cubicBezTo>
                    <a:pt x="1147" y="1283"/>
                    <a:pt x="650" y="693"/>
                    <a:pt x="0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" name="Google Shape;1476;p54"/>
            <p:cNvSpPr/>
            <p:nvPr/>
          </p:nvSpPr>
          <p:spPr>
            <a:xfrm>
              <a:off x="652834" y="987202"/>
              <a:ext cx="126416" cy="12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600" fill="norm" stroke="1" extrusionOk="0">
                  <a:moveTo>
                    <a:pt x="11082" y="0"/>
                  </a:moveTo>
                  <a:cubicBezTo>
                    <a:pt x="5462" y="0"/>
                    <a:pt x="357" y="3907"/>
                    <a:pt x="25" y="10065"/>
                  </a:cubicBezTo>
                  <a:cubicBezTo>
                    <a:pt x="-368" y="15661"/>
                    <a:pt x="4043" y="21600"/>
                    <a:pt x="9752" y="21600"/>
                  </a:cubicBezTo>
                  <a:cubicBezTo>
                    <a:pt x="15462" y="21600"/>
                    <a:pt x="20477" y="17568"/>
                    <a:pt x="20900" y="11441"/>
                  </a:cubicBezTo>
                  <a:cubicBezTo>
                    <a:pt x="21232" y="5814"/>
                    <a:pt x="16791" y="0"/>
                    <a:pt x="11082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Google Shape;1477;p54"/>
            <p:cNvSpPr/>
            <p:nvPr/>
          </p:nvSpPr>
          <p:spPr>
            <a:xfrm>
              <a:off x="816038" y="983550"/>
              <a:ext cx="126437" cy="125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600" fill="norm" stroke="1" extrusionOk="0">
                  <a:moveTo>
                    <a:pt x="11070" y="0"/>
                  </a:moveTo>
                  <a:cubicBezTo>
                    <a:pt x="5459" y="0"/>
                    <a:pt x="360" y="3913"/>
                    <a:pt x="28" y="10174"/>
                  </a:cubicBezTo>
                  <a:cubicBezTo>
                    <a:pt x="-394" y="15777"/>
                    <a:pt x="4041" y="21600"/>
                    <a:pt x="9742" y="21600"/>
                  </a:cubicBezTo>
                  <a:cubicBezTo>
                    <a:pt x="15444" y="21600"/>
                    <a:pt x="20452" y="17687"/>
                    <a:pt x="20874" y="11426"/>
                  </a:cubicBezTo>
                  <a:cubicBezTo>
                    <a:pt x="21206" y="5823"/>
                    <a:pt x="16771" y="0"/>
                    <a:pt x="11070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Google Shape;1478;p54"/>
            <p:cNvSpPr/>
            <p:nvPr/>
          </p:nvSpPr>
          <p:spPr>
            <a:xfrm>
              <a:off x="126242" y="137116"/>
              <a:ext cx="1230397" cy="1093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" y="11575"/>
                  </a:moveTo>
                  <a:cubicBezTo>
                    <a:pt x="45" y="11604"/>
                    <a:pt x="42" y="11633"/>
                    <a:pt x="42" y="11662"/>
                  </a:cubicBezTo>
                  <a:cubicBezTo>
                    <a:pt x="42" y="11633"/>
                    <a:pt x="45" y="11604"/>
                    <a:pt x="45" y="11575"/>
                  </a:cubicBezTo>
                  <a:close/>
                  <a:moveTo>
                    <a:pt x="13286" y="16717"/>
                  </a:moveTo>
                  <a:cubicBezTo>
                    <a:pt x="13891" y="16717"/>
                    <a:pt x="14363" y="17388"/>
                    <a:pt x="14327" y="18034"/>
                  </a:cubicBezTo>
                  <a:cubicBezTo>
                    <a:pt x="14282" y="18755"/>
                    <a:pt x="13750" y="19206"/>
                    <a:pt x="13145" y="19206"/>
                  </a:cubicBezTo>
                  <a:cubicBezTo>
                    <a:pt x="12539" y="19206"/>
                    <a:pt x="12068" y="18535"/>
                    <a:pt x="12113" y="17889"/>
                  </a:cubicBezTo>
                  <a:cubicBezTo>
                    <a:pt x="12148" y="17168"/>
                    <a:pt x="12689" y="16717"/>
                    <a:pt x="13286" y="16717"/>
                  </a:cubicBezTo>
                  <a:close/>
                  <a:moveTo>
                    <a:pt x="10420" y="16790"/>
                  </a:moveTo>
                  <a:cubicBezTo>
                    <a:pt x="11026" y="16790"/>
                    <a:pt x="11497" y="17460"/>
                    <a:pt x="11462" y="18109"/>
                  </a:cubicBezTo>
                  <a:cubicBezTo>
                    <a:pt x="11417" y="18816"/>
                    <a:pt x="10885" y="19281"/>
                    <a:pt x="10279" y="19281"/>
                  </a:cubicBezTo>
                  <a:cubicBezTo>
                    <a:pt x="9673" y="19281"/>
                    <a:pt x="9205" y="18596"/>
                    <a:pt x="9247" y="17951"/>
                  </a:cubicBezTo>
                  <a:cubicBezTo>
                    <a:pt x="9282" y="17240"/>
                    <a:pt x="9824" y="16790"/>
                    <a:pt x="10420" y="16790"/>
                  </a:cubicBezTo>
                  <a:close/>
                  <a:moveTo>
                    <a:pt x="16324" y="20561"/>
                  </a:moveTo>
                  <a:cubicBezTo>
                    <a:pt x="16321" y="20569"/>
                    <a:pt x="16311" y="20569"/>
                    <a:pt x="16302" y="20576"/>
                  </a:cubicBezTo>
                  <a:cubicBezTo>
                    <a:pt x="16308" y="20569"/>
                    <a:pt x="16318" y="20565"/>
                    <a:pt x="16324" y="20561"/>
                  </a:cubicBezTo>
                  <a:close/>
                  <a:moveTo>
                    <a:pt x="16234" y="20601"/>
                  </a:moveTo>
                  <a:cubicBezTo>
                    <a:pt x="16222" y="20608"/>
                    <a:pt x="16209" y="20616"/>
                    <a:pt x="16196" y="20623"/>
                  </a:cubicBezTo>
                  <a:cubicBezTo>
                    <a:pt x="16215" y="20612"/>
                    <a:pt x="16225" y="20612"/>
                    <a:pt x="16234" y="20601"/>
                  </a:cubicBezTo>
                  <a:close/>
                  <a:moveTo>
                    <a:pt x="13036" y="0"/>
                  </a:moveTo>
                  <a:cubicBezTo>
                    <a:pt x="13209" y="317"/>
                    <a:pt x="13372" y="660"/>
                    <a:pt x="13481" y="1028"/>
                  </a:cubicBezTo>
                  <a:cubicBezTo>
                    <a:pt x="13654" y="1623"/>
                    <a:pt x="13645" y="2283"/>
                    <a:pt x="13481" y="2881"/>
                  </a:cubicBezTo>
                  <a:cubicBezTo>
                    <a:pt x="13199" y="3941"/>
                    <a:pt x="12581" y="4836"/>
                    <a:pt x="11853" y="5568"/>
                  </a:cubicBezTo>
                  <a:cubicBezTo>
                    <a:pt x="11071" y="6336"/>
                    <a:pt x="10020" y="6765"/>
                    <a:pt x="8987" y="6776"/>
                  </a:cubicBezTo>
                  <a:lnTo>
                    <a:pt x="8943" y="6776"/>
                  </a:lnTo>
                  <a:cubicBezTo>
                    <a:pt x="8510" y="6776"/>
                    <a:pt x="8064" y="6704"/>
                    <a:pt x="7632" y="6642"/>
                  </a:cubicBezTo>
                  <a:cubicBezTo>
                    <a:pt x="7003" y="6556"/>
                    <a:pt x="6426" y="6228"/>
                    <a:pt x="5894" y="5849"/>
                  </a:cubicBezTo>
                  <a:cubicBezTo>
                    <a:pt x="5375" y="5481"/>
                    <a:pt x="4920" y="4955"/>
                    <a:pt x="4657" y="4309"/>
                  </a:cubicBezTo>
                  <a:cubicBezTo>
                    <a:pt x="4516" y="3992"/>
                    <a:pt x="4430" y="3638"/>
                    <a:pt x="4375" y="3281"/>
                  </a:cubicBezTo>
                  <a:cubicBezTo>
                    <a:pt x="4321" y="2917"/>
                    <a:pt x="4279" y="2564"/>
                    <a:pt x="4298" y="2185"/>
                  </a:cubicBezTo>
                  <a:cubicBezTo>
                    <a:pt x="4298" y="2099"/>
                    <a:pt x="4321" y="2027"/>
                    <a:pt x="4343" y="1940"/>
                  </a:cubicBezTo>
                  <a:cubicBezTo>
                    <a:pt x="4244" y="2016"/>
                    <a:pt x="4148" y="2088"/>
                    <a:pt x="4061" y="2160"/>
                  </a:cubicBezTo>
                  <a:cubicBezTo>
                    <a:pt x="3811" y="2391"/>
                    <a:pt x="3574" y="2640"/>
                    <a:pt x="3333" y="2881"/>
                  </a:cubicBezTo>
                  <a:cubicBezTo>
                    <a:pt x="2965" y="3332"/>
                    <a:pt x="2615" y="3783"/>
                    <a:pt x="2292" y="4273"/>
                  </a:cubicBezTo>
                  <a:cubicBezTo>
                    <a:pt x="2096" y="4590"/>
                    <a:pt x="1910" y="4908"/>
                    <a:pt x="1728" y="5250"/>
                  </a:cubicBezTo>
                  <a:cubicBezTo>
                    <a:pt x="1378" y="5982"/>
                    <a:pt x="1064" y="6725"/>
                    <a:pt x="782" y="7497"/>
                  </a:cubicBezTo>
                  <a:cubicBezTo>
                    <a:pt x="622" y="7948"/>
                    <a:pt x="478" y="8398"/>
                    <a:pt x="362" y="8867"/>
                  </a:cubicBezTo>
                  <a:cubicBezTo>
                    <a:pt x="304" y="9145"/>
                    <a:pt x="263" y="9426"/>
                    <a:pt x="231" y="9707"/>
                  </a:cubicBezTo>
                  <a:cubicBezTo>
                    <a:pt x="167" y="10382"/>
                    <a:pt x="103" y="11049"/>
                    <a:pt x="38" y="11723"/>
                  </a:cubicBezTo>
                  <a:cubicBezTo>
                    <a:pt x="38" y="11705"/>
                    <a:pt x="38" y="11683"/>
                    <a:pt x="42" y="11662"/>
                  </a:cubicBezTo>
                  <a:cubicBezTo>
                    <a:pt x="38" y="11691"/>
                    <a:pt x="35" y="11720"/>
                    <a:pt x="35" y="11745"/>
                  </a:cubicBezTo>
                  <a:cubicBezTo>
                    <a:pt x="35" y="11738"/>
                    <a:pt x="35" y="11730"/>
                    <a:pt x="38" y="11723"/>
                  </a:cubicBezTo>
                  <a:cubicBezTo>
                    <a:pt x="19" y="12062"/>
                    <a:pt x="10" y="12394"/>
                    <a:pt x="0" y="12722"/>
                  </a:cubicBezTo>
                  <a:cubicBezTo>
                    <a:pt x="13" y="12881"/>
                    <a:pt x="22" y="13029"/>
                    <a:pt x="35" y="13173"/>
                  </a:cubicBezTo>
                  <a:cubicBezTo>
                    <a:pt x="381" y="12675"/>
                    <a:pt x="817" y="12307"/>
                    <a:pt x="1324" y="12040"/>
                  </a:cubicBezTo>
                  <a:cubicBezTo>
                    <a:pt x="1862" y="11748"/>
                    <a:pt x="2452" y="11597"/>
                    <a:pt x="3048" y="11597"/>
                  </a:cubicBezTo>
                  <a:cubicBezTo>
                    <a:pt x="3359" y="11597"/>
                    <a:pt x="3670" y="11640"/>
                    <a:pt x="3974" y="11723"/>
                  </a:cubicBezTo>
                  <a:cubicBezTo>
                    <a:pt x="4420" y="11831"/>
                    <a:pt x="4866" y="12015"/>
                    <a:pt x="5212" y="12354"/>
                  </a:cubicBezTo>
                  <a:cubicBezTo>
                    <a:pt x="5471" y="12614"/>
                    <a:pt x="5712" y="12906"/>
                    <a:pt x="5926" y="13212"/>
                  </a:cubicBezTo>
                  <a:cubicBezTo>
                    <a:pt x="6231" y="13652"/>
                    <a:pt x="6468" y="14125"/>
                    <a:pt x="6644" y="14666"/>
                  </a:cubicBezTo>
                  <a:cubicBezTo>
                    <a:pt x="6785" y="15116"/>
                    <a:pt x="6840" y="15618"/>
                    <a:pt x="6882" y="16094"/>
                  </a:cubicBezTo>
                  <a:cubicBezTo>
                    <a:pt x="7003" y="17327"/>
                    <a:pt x="6840" y="18549"/>
                    <a:pt x="6273" y="19620"/>
                  </a:cubicBezTo>
                  <a:cubicBezTo>
                    <a:pt x="6112" y="19927"/>
                    <a:pt x="5882" y="20194"/>
                    <a:pt x="5612" y="20403"/>
                  </a:cubicBezTo>
                  <a:cubicBezTo>
                    <a:pt x="6026" y="20536"/>
                    <a:pt x="6426" y="20684"/>
                    <a:pt x="6850" y="20817"/>
                  </a:cubicBezTo>
                  <a:cubicBezTo>
                    <a:pt x="7555" y="21001"/>
                    <a:pt x="8282" y="21084"/>
                    <a:pt x="9010" y="21211"/>
                  </a:cubicBezTo>
                  <a:cubicBezTo>
                    <a:pt x="9314" y="21257"/>
                    <a:pt x="9628" y="21304"/>
                    <a:pt x="9933" y="21355"/>
                  </a:cubicBezTo>
                  <a:cubicBezTo>
                    <a:pt x="9955" y="21355"/>
                    <a:pt x="9965" y="21344"/>
                    <a:pt x="9984" y="21344"/>
                  </a:cubicBezTo>
                  <a:cubicBezTo>
                    <a:pt x="10010" y="21355"/>
                    <a:pt x="10020" y="21366"/>
                    <a:pt x="10039" y="21366"/>
                  </a:cubicBezTo>
                  <a:cubicBezTo>
                    <a:pt x="10430" y="21441"/>
                    <a:pt x="10821" y="21513"/>
                    <a:pt x="11212" y="21564"/>
                  </a:cubicBezTo>
                  <a:cubicBezTo>
                    <a:pt x="11266" y="21564"/>
                    <a:pt x="11311" y="21564"/>
                    <a:pt x="11366" y="21575"/>
                  </a:cubicBezTo>
                  <a:cubicBezTo>
                    <a:pt x="11443" y="21553"/>
                    <a:pt x="11516" y="21539"/>
                    <a:pt x="11593" y="21513"/>
                  </a:cubicBezTo>
                  <a:cubicBezTo>
                    <a:pt x="11625" y="21539"/>
                    <a:pt x="11657" y="21564"/>
                    <a:pt x="11693" y="21586"/>
                  </a:cubicBezTo>
                  <a:cubicBezTo>
                    <a:pt x="11821" y="21586"/>
                    <a:pt x="11939" y="21600"/>
                    <a:pt x="12068" y="21600"/>
                  </a:cubicBezTo>
                  <a:cubicBezTo>
                    <a:pt x="12558" y="21575"/>
                    <a:pt x="13058" y="21539"/>
                    <a:pt x="13555" y="21467"/>
                  </a:cubicBezTo>
                  <a:cubicBezTo>
                    <a:pt x="14013" y="21380"/>
                    <a:pt x="14478" y="21272"/>
                    <a:pt x="14924" y="21135"/>
                  </a:cubicBezTo>
                  <a:cubicBezTo>
                    <a:pt x="15379" y="20976"/>
                    <a:pt x="15815" y="20807"/>
                    <a:pt x="16238" y="20598"/>
                  </a:cubicBezTo>
                  <a:cubicBezTo>
                    <a:pt x="16238" y="20601"/>
                    <a:pt x="16238" y="20601"/>
                    <a:pt x="16234" y="20601"/>
                  </a:cubicBezTo>
                  <a:cubicBezTo>
                    <a:pt x="16244" y="20598"/>
                    <a:pt x="16250" y="20590"/>
                    <a:pt x="16260" y="20587"/>
                  </a:cubicBezTo>
                  <a:cubicBezTo>
                    <a:pt x="16270" y="20587"/>
                    <a:pt x="16279" y="20583"/>
                    <a:pt x="16289" y="20579"/>
                  </a:cubicBezTo>
                  <a:cubicBezTo>
                    <a:pt x="16286" y="20583"/>
                    <a:pt x="16283" y="20583"/>
                    <a:pt x="16283" y="20587"/>
                  </a:cubicBezTo>
                  <a:cubicBezTo>
                    <a:pt x="16465" y="20489"/>
                    <a:pt x="16642" y="20403"/>
                    <a:pt x="16811" y="20280"/>
                  </a:cubicBezTo>
                  <a:cubicBezTo>
                    <a:pt x="17097" y="20100"/>
                    <a:pt x="17356" y="19891"/>
                    <a:pt x="17629" y="19692"/>
                  </a:cubicBezTo>
                  <a:cubicBezTo>
                    <a:pt x="17952" y="19462"/>
                    <a:pt x="18289" y="19271"/>
                    <a:pt x="18616" y="19061"/>
                  </a:cubicBezTo>
                  <a:cubicBezTo>
                    <a:pt x="18680" y="19022"/>
                    <a:pt x="18744" y="18975"/>
                    <a:pt x="18799" y="18924"/>
                  </a:cubicBezTo>
                  <a:cubicBezTo>
                    <a:pt x="18876" y="18863"/>
                    <a:pt x="18940" y="18791"/>
                    <a:pt x="19007" y="18719"/>
                  </a:cubicBezTo>
                  <a:cubicBezTo>
                    <a:pt x="19202" y="18488"/>
                    <a:pt x="19376" y="18218"/>
                    <a:pt x="19549" y="17962"/>
                  </a:cubicBezTo>
                  <a:cubicBezTo>
                    <a:pt x="19927" y="17388"/>
                    <a:pt x="20286" y="16800"/>
                    <a:pt x="20613" y="16191"/>
                  </a:cubicBezTo>
                  <a:cubicBezTo>
                    <a:pt x="20981" y="15470"/>
                    <a:pt x="21296" y="14713"/>
                    <a:pt x="21600" y="13955"/>
                  </a:cubicBezTo>
                  <a:cubicBezTo>
                    <a:pt x="21219" y="14226"/>
                    <a:pt x="20786" y="14406"/>
                    <a:pt x="20353" y="14446"/>
                  </a:cubicBezTo>
                  <a:cubicBezTo>
                    <a:pt x="20222" y="14456"/>
                    <a:pt x="20078" y="14467"/>
                    <a:pt x="19949" y="14467"/>
                  </a:cubicBezTo>
                  <a:cubicBezTo>
                    <a:pt x="18821" y="14467"/>
                    <a:pt x="17670" y="14027"/>
                    <a:pt x="16811" y="13234"/>
                  </a:cubicBezTo>
                  <a:cubicBezTo>
                    <a:pt x="16379" y="12834"/>
                    <a:pt x="16097" y="12235"/>
                    <a:pt x="15924" y="11637"/>
                  </a:cubicBezTo>
                  <a:cubicBezTo>
                    <a:pt x="15728" y="10941"/>
                    <a:pt x="15629" y="10169"/>
                    <a:pt x="15683" y="9437"/>
                  </a:cubicBezTo>
                  <a:cubicBezTo>
                    <a:pt x="15728" y="8719"/>
                    <a:pt x="15956" y="7998"/>
                    <a:pt x="16215" y="7349"/>
                  </a:cubicBezTo>
                  <a:cubicBezTo>
                    <a:pt x="16488" y="6668"/>
                    <a:pt x="16901" y="6094"/>
                    <a:pt x="17408" y="5615"/>
                  </a:cubicBezTo>
                  <a:cubicBezTo>
                    <a:pt x="17834" y="5250"/>
                    <a:pt x="18311" y="4994"/>
                    <a:pt x="18811" y="4800"/>
                  </a:cubicBezTo>
                  <a:cubicBezTo>
                    <a:pt x="19190" y="4663"/>
                    <a:pt x="19603" y="4544"/>
                    <a:pt x="19994" y="4504"/>
                  </a:cubicBezTo>
                  <a:cubicBezTo>
                    <a:pt x="20036" y="4500"/>
                    <a:pt x="20081" y="4500"/>
                    <a:pt x="20122" y="4500"/>
                  </a:cubicBezTo>
                  <a:cubicBezTo>
                    <a:pt x="20167" y="4500"/>
                    <a:pt x="20209" y="4500"/>
                    <a:pt x="20254" y="4493"/>
                  </a:cubicBezTo>
                  <a:cubicBezTo>
                    <a:pt x="20209" y="4453"/>
                    <a:pt x="20177" y="4407"/>
                    <a:pt x="20145" y="4360"/>
                  </a:cubicBezTo>
                  <a:cubicBezTo>
                    <a:pt x="19949" y="4089"/>
                    <a:pt x="19744" y="3833"/>
                    <a:pt x="19536" y="3592"/>
                  </a:cubicBezTo>
                  <a:cubicBezTo>
                    <a:pt x="19299" y="3357"/>
                    <a:pt x="19061" y="3137"/>
                    <a:pt x="18811" y="2932"/>
                  </a:cubicBezTo>
                  <a:cubicBezTo>
                    <a:pt x="17908" y="2185"/>
                    <a:pt x="16952" y="1515"/>
                    <a:pt x="15975" y="891"/>
                  </a:cubicBezTo>
                  <a:cubicBezTo>
                    <a:pt x="15619" y="671"/>
                    <a:pt x="15260" y="476"/>
                    <a:pt x="14882" y="307"/>
                  </a:cubicBezTo>
                  <a:cubicBezTo>
                    <a:pt x="14763" y="256"/>
                    <a:pt x="14641" y="195"/>
                    <a:pt x="14523" y="159"/>
                  </a:cubicBezTo>
                  <a:cubicBezTo>
                    <a:pt x="14350" y="123"/>
                    <a:pt x="14177" y="97"/>
                    <a:pt x="14000" y="76"/>
                  </a:cubicBezTo>
                  <a:cubicBezTo>
                    <a:pt x="13709" y="36"/>
                    <a:pt x="13404" y="25"/>
                    <a:pt x="13100" y="0"/>
                  </a:cubicBezTo>
                  <a:close/>
                </a:path>
              </a:pathLst>
            </a:custGeom>
            <a:solidFill>
              <a:srgbClr val="FE72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0" name="Google Shape;1479;p54"/>
            <p:cNvSpPr/>
            <p:nvPr/>
          </p:nvSpPr>
          <p:spPr>
            <a:xfrm>
              <a:off x="482453" y="1570723"/>
              <a:ext cx="508117" cy="372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8" y="5384"/>
                  </a:moveTo>
                  <a:cubicBezTo>
                    <a:pt x="15430" y="5384"/>
                    <a:pt x="16640" y="7069"/>
                    <a:pt x="16640" y="9083"/>
                  </a:cubicBezTo>
                  <a:cubicBezTo>
                    <a:pt x="16640" y="11097"/>
                    <a:pt x="15399" y="12708"/>
                    <a:pt x="13924" y="12708"/>
                  </a:cubicBezTo>
                  <a:cubicBezTo>
                    <a:pt x="12480" y="12708"/>
                    <a:pt x="11246" y="11023"/>
                    <a:pt x="11277" y="9009"/>
                  </a:cubicBezTo>
                  <a:cubicBezTo>
                    <a:pt x="11277" y="7006"/>
                    <a:pt x="12504" y="5384"/>
                    <a:pt x="13978" y="5384"/>
                  </a:cubicBezTo>
                  <a:close/>
                  <a:moveTo>
                    <a:pt x="6752" y="5744"/>
                  </a:moveTo>
                  <a:cubicBezTo>
                    <a:pt x="8196" y="5744"/>
                    <a:pt x="9438" y="7472"/>
                    <a:pt x="9407" y="9443"/>
                  </a:cubicBezTo>
                  <a:cubicBezTo>
                    <a:pt x="9407" y="11447"/>
                    <a:pt x="8173" y="13068"/>
                    <a:pt x="6706" y="13068"/>
                  </a:cubicBezTo>
                  <a:cubicBezTo>
                    <a:pt x="5254" y="13068"/>
                    <a:pt x="4051" y="11383"/>
                    <a:pt x="4051" y="9369"/>
                  </a:cubicBezTo>
                  <a:cubicBezTo>
                    <a:pt x="4075" y="7387"/>
                    <a:pt x="5286" y="5744"/>
                    <a:pt x="6752" y="5744"/>
                  </a:cubicBezTo>
                  <a:close/>
                  <a:moveTo>
                    <a:pt x="21491" y="0"/>
                  </a:moveTo>
                  <a:cubicBezTo>
                    <a:pt x="21445" y="32"/>
                    <a:pt x="21390" y="74"/>
                    <a:pt x="21313" y="117"/>
                  </a:cubicBezTo>
                  <a:cubicBezTo>
                    <a:pt x="20366" y="541"/>
                    <a:pt x="19419" y="901"/>
                    <a:pt x="18449" y="1145"/>
                  </a:cubicBezTo>
                  <a:cubicBezTo>
                    <a:pt x="17549" y="1367"/>
                    <a:pt x="16640" y="1441"/>
                    <a:pt x="15717" y="1505"/>
                  </a:cubicBezTo>
                  <a:cubicBezTo>
                    <a:pt x="14638" y="1622"/>
                    <a:pt x="13582" y="1759"/>
                    <a:pt x="12504" y="1791"/>
                  </a:cubicBezTo>
                  <a:lnTo>
                    <a:pt x="9407" y="1791"/>
                  </a:lnTo>
                  <a:cubicBezTo>
                    <a:pt x="8933" y="1791"/>
                    <a:pt x="8460" y="1834"/>
                    <a:pt x="7986" y="1834"/>
                  </a:cubicBezTo>
                  <a:cubicBezTo>
                    <a:pt x="7459" y="1834"/>
                    <a:pt x="6939" y="1791"/>
                    <a:pt x="6411" y="1728"/>
                  </a:cubicBezTo>
                  <a:cubicBezTo>
                    <a:pt x="5410" y="1622"/>
                    <a:pt x="4416" y="1441"/>
                    <a:pt x="3415" y="1145"/>
                  </a:cubicBezTo>
                  <a:cubicBezTo>
                    <a:pt x="2631" y="975"/>
                    <a:pt x="1785" y="763"/>
                    <a:pt x="970" y="435"/>
                  </a:cubicBezTo>
                  <a:cubicBezTo>
                    <a:pt x="893" y="1367"/>
                    <a:pt x="784" y="2300"/>
                    <a:pt x="683" y="3264"/>
                  </a:cubicBezTo>
                  <a:cubicBezTo>
                    <a:pt x="497" y="5066"/>
                    <a:pt x="287" y="6826"/>
                    <a:pt x="109" y="8617"/>
                  </a:cubicBezTo>
                  <a:cubicBezTo>
                    <a:pt x="23" y="9687"/>
                    <a:pt x="0" y="10768"/>
                    <a:pt x="0" y="11849"/>
                  </a:cubicBezTo>
                  <a:cubicBezTo>
                    <a:pt x="23" y="12390"/>
                    <a:pt x="47" y="12888"/>
                    <a:pt x="109" y="13386"/>
                  </a:cubicBezTo>
                  <a:cubicBezTo>
                    <a:pt x="132" y="13640"/>
                    <a:pt x="179" y="13821"/>
                    <a:pt x="210" y="14033"/>
                  </a:cubicBezTo>
                  <a:cubicBezTo>
                    <a:pt x="342" y="14245"/>
                    <a:pt x="442" y="14425"/>
                    <a:pt x="605" y="14616"/>
                  </a:cubicBezTo>
                  <a:cubicBezTo>
                    <a:pt x="815" y="14859"/>
                    <a:pt x="1048" y="15071"/>
                    <a:pt x="1312" y="15220"/>
                  </a:cubicBezTo>
                  <a:cubicBezTo>
                    <a:pt x="1731" y="16544"/>
                    <a:pt x="2313" y="17774"/>
                    <a:pt x="3074" y="18738"/>
                  </a:cubicBezTo>
                  <a:cubicBezTo>
                    <a:pt x="3493" y="19491"/>
                    <a:pt x="4020" y="20095"/>
                    <a:pt x="4595" y="20636"/>
                  </a:cubicBezTo>
                  <a:cubicBezTo>
                    <a:pt x="4835" y="20742"/>
                    <a:pt x="5091" y="20890"/>
                    <a:pt x="5332" y="20953"/>
                  </a:cubicBezTo>
                  <a:cubicBezTo>
                    <a:pt x="5674" y="21070"/>
                    <a:pt x="5992" y="21144"/>
                    <a:pt x="6333" y="21218"/>
                  </a:cubicBezTo>
                  <a:lnTo>
                    <a:pt x="6388" y="21218"/>
                  </a:lnTo>
                  <a:cubicBezTo>
                    <a:pt x="7886" y="21388"/>
                    <a:pt x="9407" y="21505"/>
                    <a:pt x="10905" y="21536"/>
                  </a:cubicBezTo>
                  <a:cubicBezTo>
                    <a:pt x="11013" y="21505"/>
                    <a:pt x="11114" y="21430"/>
                    <a:pt x="11215" y="21388"/>
                  </a:cubicBezTo>
                  <a:cubicBezTo>
                    <a:pt x="11324" y="21462"/>
                    <a:pt x="11456" y="21505"/>
                    <a:pt x="11588" y="21568"/>
                  </a:cubicBezTo>
                  <a:cubicBezTo>
                    <a:pt x="11875" y="21568"/>
                    <a:pt x="12139" y="21600"/>
                    <a:pt x="12434" y="21600"/>
                  </a:cubicBezTo>
                  <a:cubicBezTo>
                    <a:pt x="13482" y="21505"/>
                    <a:pt x="14553" y="21356"/>
                    <a:pt x="15608" y="21176"/>
                  </a:cubicBezTo>
                  <a:cubicBezTo>
                    <a:pt x="16105" y="21038"/>
                    <a:pt x="16609" y="20890"/>
                    <a:pt x="17114" y="20710"/>
                  </a:cubicBezTo>
                  <a:cubicBezTo>
                    <a:pt x="17424" y="20572"/>
                    <a:pt x="17743" y="20424"/>
                    <a:pt x="18022" y="20243"/>
                  </a:cubicBezTo>
                  <a:cubicBezTo>
                    <a:pt x="18340" y="20031"/>
                    <a:pt x="18627" y="19809"/>
                    <a:pt x="18922" y="19597"/>
                  </a:cubicBezTo>
                  <a:cubicBezTo>
                    <a:pt x="19054" y="19448"/>
                    <a:pt x="19209" y="19311"/>
                    <a:pt x="19365" y="19162"/>
                  </a:cubicBezTo>
                  <a:cubicBezTo>
                    <a:pt x="19574" y="18919"/>
                    <a:pt x="19792" y="18707"/>
                    <a:pt x="20001" y="18420"/>
                  </a:cubicBezTo>
                  <a:cubicBezTo>
                    <a:pt x="20071" y="18304"/>
                    <a:pt x="20156" y="18155"/>
                    <a:pt x="20234" y="18060"/>
                  </a:cubicBezTo>
                  <a:cubicBezTo>
                    <a:pt x="20265" y="17986"/>
                    <a:pt x="20312" y="17912"/>
                    <a:pt x="20343" y="17837"/>
                  </a:cubicBezTo>
                  <a:lnTo>
                    <a:pt x="20343" y="17806"/>
                  </a:lnTo>
                  <a:cubicBezTo>
                    <a:pt x="20343" y="17774"/>
                    <a:pt x="20366" y="17774"/>
                    <a:pt x="20366" y="17774"/>
                  </a:cubicBezTo>
                  <a:cubicBezTo>
                    <a:pt x="20420" y="17594"/>
                    <a:pt x="20475" y="17414"/>
                    <a:pt x="20521" y="17265"/>
                  </a:cubicBezTo>
                  <a:cubicBezTo>
                    <a:pt x="20676" y="16767"/>
                    <a:pt x="20785" y="16301"/>
                    <a:pt x="20894" y="15792"/>
                  </a:cubicBezTo>
                  <a:cubicBezTo>
                    <a:pt x="21127" y="14287"/>
                    <a:pt x="21313" y="12740"/>
                    <a:pt x="21445" y="11203"/>
                  </a:cubicBezTo>
                  <a:cubicBezTo>
                    <a:pt x="21546" y="9942"/>
                    <a:pt x="21600" y="8680"/>
                    <a:pt x="21600" y="7430"/>
                  </a:cubicBezTo>
                  <a:cubicBezTo>
                    <a:pt x="21600" y="7430"/>
                    <a:pt x="21600" y="7430"/>
                    <a:pt x="21600" y="7440"/>
                  </a:cubicBezTo>
                  <a:lnTo>
                    <a:pt x="21600" y="7324"/>
                  </a:lnTo>
                  <a:cubicBezTo>
                    <a:pt x="21600" y="7355"/>
                    <a:pt x="21600" y="7387"/>
                    <a:pt x="21600" y="7430"/>
                  </a:cubicBezTo>
                  <a:cubicBezTo>
                    <a:pt x="21577" y="5193"/>
                    <a:pt x="21553" y="3010"/>
                    <a:pt x="21522" y="795"/>
                  </a:cubicBezTo>
                  <a:cubicBezTo>
                    <a:pt x="21522" y="541"/>
                    <a:pt x="21491" y="254"/>
                    <a:pt x="21491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1" name="Google Shape;1480;p54"/>
            <p:cNvSpPr/>
            <p:nvPr/>
          </p:nvSpPr>
          <p:spPr>
            <a:xfrm>
              <a:off x="370809" y="127622"/>
              <a:ext cx="530550" cy="35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600" fill="norm" stroke="1" extrusionOk="0">
                  <a:moveTo>
                    <a:pt x="15460" y="0"/>
                  </a:moveTo>
                  <a:cubicBezTo>
                    <a:pt x="14500" y="0"/>
                    <a:pt x="13540" y="11"/>
                    <a:pt x="12595" y="11"/>
                  </a:cubicBezTo>
                  <a:cubicBezTo>
                    <a:pt x="11841" y="89"/>
                    <a:pt x="11118" y="201"/>
                    <a:pt x="10365" y="313"/>
                  </a:cubicBezTo>
                  <a:cubicBezTo>
                    <a:pt x="8947" y="727"/>
                    <a:pt x="7566" y="1186"/>
                    <a:pt x="6163" y="1790"/>
                  </a:cubicBezTo>
                  <a:cubicBezTo>
                    <a:pt x="5387" y="2170"/>
                    <a:pt x="4619" y="2550"/>
                    <a:pt x="3866" y="2998"/>
                  </a:cubicBezTo>
                  <a:cubicBezTo>
                    <a:pt x="3312" y="3389"/>
                    <a:pt x="2795" y="3803"/>
                    <a:pt x="2264" y="4262"/>
                  </a:cubicBezTo>
                  <a:cubicBezTo>
                    <a:pt x="1510" y="5011"/>
                    <a:pt x="809" y="5817"/>
                    <a:pt x="115" y="6600"/>
                  </a:cubicBezTo>
                  <a:cubicBezTo>
                    <a:pt x="63" y="6868"/>
                    <a:pt x="11" y="7092"/>
                    <a:pt x="11" y="7360"/>
                  </a:cubicBezTo>
                  <a:cubicBezTo>
                    <a:pt x="-33" y="8535"/>
                    <a:pt x="63" y="9631"/>
                    <a:pt x="189" y="10761"/>
                  </a:cubicBezTo>
                  <a:cubicBezTo>
                    <a:pt x="314" y="11868"/>
                    <a:pt x="513" y="12964"/>
                    <a:pt x="838" y="13949"/>
                  </a:cubicBezTo>
                  <a:cubicBezTo>
                    <a:pt x="1444" y="15951"/>
                    <a:pt x="2493" y="17584"/>
                    <a:pt x="3689" y="18725"/>
                  </a:cubicBezTo>
                  <a:cubicBezTo>
                    <a:pt x="4915" y="19900"/>
                    <a:pt x="6244" y="20918"/>
                    <a:pt x="7691" y="21186"/>
                  </a:cubicBezTo>
                  <a:cubicBezTo>
                    <a:pt x="8688" y="21376"/>
                    <a:pt x="9715" y="21600"/>
                    <a:pt x="10712" y="21600"/>
                  </a:cubicBezTo>
                  <a:lnTo>
                    <a:pt x="10815" y="21600"/>
                  </a:lnTo>
                  <a:cubicBezTo>
                    <a:pt x="13193" y="21566"/>
                    <a:pt x="15615" y="20235"/>
                    <a:pt x="17417" y="17853"/>
                  </a:cubicBezTo>
                  <a:cubicBezTo>
                    <a:pt x="19093" y="15582"/>
                    <a:pt x="20518" y="12808"/>
                    <a:pt x="21168" y="9519"/>
                  </a:cubicBezTo>
                  <a:cubicBezTo>
                    <a:pt x="21545" y="7662"/>
                    <a:pt x="21567" y="5615"/>
                    <a:pt x="21168" y="3770"/>
                  </a:cubicBezTo>
                  <a:cubicBezTo>
                    <a:pt x="20917" y="2629"/>
                    <a:pt x="20541" y="1566"/>
                    <a:pt x="20142" y="582"/>
                  </a:cubicBezTo>
                  <a:cubicBezTo>
                    <a:pt x="19920" y="582"/>
                    <a:pt x="19691" y="582"/>
                    <a:pt x="19492" y="503"/>
                  </a:cubicBezTo>
                  <a:cubicBezTo>
                    <a:pt x="18813" y="392"/>
                    <a:pt x="18170" y="280"/>
                    <a:pt x="17520" y="11"/>
                  </a:cubicBezTo>
                  <a:cubicBezTo>
                    <a:pt x="17469" y="0"/>
                    <a:pt x="17417" y="0"/>
                    <a:pt x="17365" y="0"/>
                  </a:cubicBezTo>
                  <a:cubicBezTo>
                    <a:pt x="17269" y="0"/>
                    <a:pt x="17166" y="11"/>
                    <a:pt x="17070" y="11"/>
                  </a:cubicBezTo>
                  <a:lnTo>
                    <a:pt x="16893" y="11"/>
                  </a:lnTo>
                  <a:cubicBezTo>
                    <a:pt x="16420" y="0"/>
                    <a:pt x="15940" y="0"/>
                    <a:pt x="15460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2" name="Google Shape;1481;p54"/>
            <p:cNvSpPr/>
            <p:nvPr/>
          </p:nvSpPr>
          <p:spPr>
            <a:xfrm>
              <a:off x="128251" y="724288"/>
              <a:ext cx="392148" cy="44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fill="norm" stroke="1" extrusionOk="0">
                  <a:moveTo>
                    <a:pt x="9339" y="0"/>
                  </a:moveTo>
                  <a:cubicBezTo>
                    <a:pt x="7491" y="0"/>
                    <a:pt x="5663" y="371"/>
                    <a:pt x="3994" y="1088"/>
                  </a:cubicBezTo>
                  <a:cubicBezTo>
                    <a:pt x="2424" y="1743"/>
                    <a:pt x="1073" y="2645"/>
                    <a:pt x="0" y="3865"/>
                  </a:cubicBezTo>
                  <a:cubicBezTo>
                    <a:pt x="30" y="4405"/>
                    <a:pt x="60" y="4918"/>
                    <a:pt x="129" y="5457"/>
                  </a:cubicBezTo>
                  <a:cubicBezTo>
                    <a:pt x="199" y="5882"/>
                    <a:pt x="298" y="6271"/>
                    <a:pt x="437" y="6687"/>
                  </a:cubicBezTo>
                  <a:cubicBezTo>
                    <a:pt x="566" y="7014"/>
                    <a:pt x="705" y="7377"/>
                    <a:pt x="835" y="7704"/>
                  </a:cubicBezTo>
                  <a:cubicBezTo>
                    <a:pt x="1272" y="8536"/>
                    <a:pt x="1778" y="9376"/>
                    <a:pt x="2216" y="10252"/>
                  </a:cubicBezTo>
                  <a:cubicBezTo>
                    <a:pt x="2693" y="11180"/>
                    <a:pt x="3120" y="12100"/>
                    <a:pt x="3696" y="13002"/>
                  </a:cubicBezTo>
                  <a:cubicBezTo>
                    <a:pt x="4074" y="13515"/>
                    <a:pt x="4441" y="14020"/>
                    <a:pt x="4878" y="14506"/>
                  </a:cubicBezTo>
                  <a:cubicBezTo>
                    <a:pt x="5316" y="14948"/>
                    <a:pt x="5783" y="15435"/>
                    <a:pt x="6259" y="15851"/>
                  </a:cubicBezTo>
                  <a:cubicBezTo>
                    <a:pt x="6866" y="16390"/>
                    <a:pt x="7501" y="16868"/>
                    <a:pt x="8167" y="17319"/>
                  </a:cubicBezTo>
                  <a:cubicBezTo>
                    <a:pt x="9816" y="18283"/>
                    <a:pt x="11396" y="19318"/>
                    <a:pt x="13125" y="20220"/>
                  </a:cubicBezTo>
                  <a:cubicBezTo>
                    <a:pt x="13761" y="20494"/>
                    <a:pt x="14367" y="20760"/>
                    <a:pt x="15003" y="21007"/>
                  </a:cubicBezTo>
                  <a:cubicBezTo>
                    <a:pt x="15778" y="21237"/>
                    <a:pt x="16513" y="21388"/>
                    <a:pt x="17288" y="21600"/>
                  </a:cubicBezTo>
                  <a:cubicBezTo>
                    <a:pt x="18123" y="21087"/>
                    <a:pt x="18838" y="20432"/>
                    <a:pt x="19335" y="19681"/>
                  </a:cubicBezTo>
                  <a:cubicBezTo>
                    <a:pt x="21093" y="17054"/>
                    <a:pt x="21600" y="14055"/>
                    <a:pt x="21222" y="11030"/>
                  </a:cubicBezTo>
                  <a:cubicBezTo>
                    <a:pt x="21093" y="9862"/>
                    <a:pt x="20924" y="8633"/>
                    <a:pt x="20487" y="7527"/>
                  </a:cubicBezTo>
                  <a:cubicBezTo>
                    <a:pt x="19941" y="6200"/>
                    <a:pt x="19206" y="5042"/>
                    <a:pt x="18262" y="3963"/>
                  </a:cubicBezTo>
                  <a:cubicBezTo>
                    <a:pt x="17596" y="3211"/>
                    <a:pt x="16851" y="2494"/>
                    <a:pt x="16046" y="1857"/>
                  </a:cubicBezTo>
                  <a:cubicBezTo>
                    <a:pt x="14973" y="1026"/>
                    <a:pt x="13592" y="575"/>
                    <a:pt x="12211" y="310"/>
                  </a:cubicBezTo>
                  <a:cubicBezTo>
                    <a:pt x="11267" y="106"/>
                    <a:pt x="10303" y="0"/>
                    <a:pt x="933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3" name="Google Shape;1482;p54"/>
            <p:cNvSpPr/>
            <p:nvPr/>
          </p:nvSpPr>
          <p:spPr>
            <a:xfrm>
              <a:off x="1018756" y="364609"/>
              <a:ext cx="385537" cy="505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fill="norm" stroke="1" extrusionOk="0">
                  <a:moveTo>
                    <a:pt x="11793" y="6825"/>
                  </a:moveTo>
                  <a:cubicBezTo>
                    <a:pt x="13684" y="6825"/>
                    <a:pt x="15311" y="8067"/>
                    <a:pt x="15271" y="9543"/>
                  </a:cubicBezTo>
                  <a:cubicBezTo>
                    <a:pt x="15271" y="11026"/>
                    <a:pt x="13654" y="12213"/>
                    <a:pt x="11721" y="12213"/>
                  </a:cubicBezTo>
                  <a:cubicBezTo>
                    <a:pt x="9830" y="12213"/>
                    <a:pt x="8254" y="10972"/>
                    <a:pt x="8254" y="9496"/>
                  </a:cubicBezTo>
                  <a:cubicBezTo>
                    <a:pt x="8254" y="8012"/>
                    <a:pt x="9860" y="6825"/>
                    <a:pt x="11793" y="6825"/>
                  </a:cubicBezTo>
                  <a:close/>
                  <a:moveTo>
                    <a:pt x="14549" y="0"/>
                  </a:moveTo>
                  <a:cubicBezTo>
                    <a:pt x="14406" y="16"/>
                    <a:pt x="14274" y="16"/>
                    <a:pt x="14132" y="16"/>
                  </a:cubicBezTo>
                  <a:cubicBezTo>
                    <a:pt x="13999" y="16"/>
                    <a:pt x="13857" y="16"/>
                    <a:pt x="13725" y="23"/>
                  </a:cubicBezTo>
                  <a:cubicBezTo>
                    <a:pt x="12484" y="109"/>
                    <a:pt x="11172" y="367"/>
                    <a:pt x="9972" y="664"/>
                  </a:cubicBezTo>
                  <a:cubicBezTo>
                    <a:pt x="8386" y="1085"/>
                    <a:pt x="6871" y="1640"/>
                    <a:pt x="5518" y="2429"/>
                  </a:cubicBezTo>
                  <a:cubicBezTo>
                    <a:pt x="3911" y="3467"/>
                    <a:pt x="2599" y="4709"/>
                    <a:pt x="1735" y="6185"/>
                  </a:cubicBezTo>
                  <a:cubicBezTo>
                    <a:pt x="911" y="7590"/>
                    <a:pt x="189" y="9152"/>
                    <a:pt x="47" y="10706"/>
                  </a:cubicBezTo>
                  <a:cubicBezTo>
                    <a:pt x="-126" y="12292"/>
                    <a:pt x="189" y="13963"/>
                    <a:pt x="810" y="15470"/>
                  </a:cubicBezTo>
                  <a:cubicBezTo>
                    <a:pt x="1359" y="16766"/>
                    <a:pt x="2254" y="18062"/>
                    <a:pt x="3627" y="18929"/>
                  </a:cubicBezTo>
                  <a:cubicBezTo>
                    <a:pt x="6352" y="20647"/>
                    <a:pt x="10003" y="21600"/>
                    <a:pt x="13582" y="21600"/>
                  </a:cubicBezTo>
                  <a:cubicBezTo>
                    <a:pt x="13989" y="21600"/>
                    <a:pt x="14447" y="21577"/>
                    <a:pt x="14864" y="21553"/>
                  </a:cubicBezTo>
                  <a:cubicBezTo>
                    <a:pt x="16237" y="21467"/>
                    <a:pt x="17610" y="21077"/>
                    <a:pt x="18820" y="20491"/>
                  </a:cubicBezTo>
                  <a:cubicBezTo>
                    <a:pt x="19237" y="19804"/>
                    <a:pt x="19643" y="19148"/>
                    <a:pt x="20030" y="18453"/>
                  </a:cubicBezTo>
                  <a:cubicBezTo>
                    <a:pt x="20335" y="17820"/>
                    <a:pt x="20650" y="17188"/>
                    <a:pt x="20884" y="16524"/>
                  </a:cubicBezTo>
                  <a:cubicBezTo>
                    <a:pt x="21088" y="15782"/>
                    <a:pt x="21301" y="15048"/>
                    <a:pt x="21433" y="14283"/>
                  </a:cubicBezTo>
                  <a:cubicBezTo>
                    <a:pt x="21433" y="13986"/>
                    <a:pt x="21474" y="13721"/>
                    <a:pt x="21474" y="13432"/>
                  </a:cubicBezTo>
                  <a:cubicBezTo>
                    <a:pt x="21433" y="12799"/>
                    <a:pt x="21332" y="12135"/>
                    <a:pt x="21189" y="11503"/>
                  </a:cubicBezTo>
                  <a:cubicBezTo>
                    <a:pt x="20854" y="9996"/>
                    <a:pt x="20508" y="8457"/>
                    <a:pt x="20233" y="6927"/>
                  </a:cubicBezTo>
                  <a:cubicBezTo>
                    <a:pt x="20162" y="6739"/>
                    <a:pt x="20121" y="6528"/>
                    <a:pt x="20060" y="6318"/>
                  </a:cubicBezTo>
                  <a:cubicBezTo>
                    <a:pt x="19989" y="6161"/>
                    <a:pt x="19918" y="5982"/>
                    <a:pt x="19857" y="5818"/>
                  </a:cubicBezTo>
                  <a:cubicBezTo>
                    <a:pt x="19715" y="5630"/>
                    <a:pt x="19572" y="5420"/>
                    <a:pt x="19440" y="5240"/>
                  </a:cubicBezTo>
                  <a:cubicBezTo>
                    <a:pt x="18535" y="4123"/>
                    <a:pt x="17711" y="2967"/>
                    <a:pt x="16725" y="1929"/>
                  </a:cubicBezTo>
                  <a:cubicBezTo>
                    <a:pt x="15993" y="1273"/>
                    <a:pt x="15230" y="664"/>
                    <a:pt x="1454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4" name="Google Shape;1483;p54"/>
            <p:cNvSpPr/>
            <p:nvPr/>
          </p:nvSpPr>
          <p:spPr>
            <a:xfrm>
              <a:off x="505276" y="1465192"/>
              <a:ext cx="482738" cy="137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72" y="0"/>
                  </a:moveTo>
                  <a:cubicBezTo>
                    <a:pt x="19198" y="0"/>
                    <a:pt x="18724" y="863"/>
                    <a:pt x="18316" y="1352"/>
                  </a:cubicBezTo>
                  <a:cubicBezTo>
                    <a:pt x="18283" y="1352"/>
                    <a:pt x="18283" y="1438"/>
                    <a:pt x="18283" y="1438"/>
                  </a:cubicBezTo>
                  <a:cubicBezTo>
                    <a:pt x="18120" y="1524"/>
                    <a:pt x="17981" y="1754"/>
                    <a:pt x="17818" y="1841"/>
                  </a:cubicBezTo>
                  <a:cubicBezTo>
                    <a:pt x="17818" y="1841"/>
                    <a:pt x="17785" y="1841"/>
                    <a:pt x="17785" y="1927"/>
                  </a:cubicBezTo>
                  <a:cubicBezTo>
                    <a:pt x="17654" y="2013"/>
                    <a:pt x="17540" y="2013"/>
                    <a:pt x="17401" y="2128"/>
                  </a:cubicBezTo>
                  <a:lnTo>
                    <a:pt x="17425" y="2128"/>
                  </a:lnTo>
                  <a:cubicBezTo>
                    <a:pt x="17344" y="2128"/>
                    <a:pt x="17262" y="2215"/>
                    <a:pt x="17180" y="2215"/>
                  </a:cubicBezTo>
                  <a:lnTo>
                    <a:pt x="17205" y="2215"/>
                  </a:lnTo>
                  <a:cubicBezTo>
                    <a:pt x="16600" y="2502"/>
                    <a:pt x="15963" y="2704"/>
                    <a:pt x="15359" y="2991"/>
                  </a:cubicBezTo>
                  <a:cubicBezTo>
                    <a:pt x="14297" y="3365"/>
                    <a:pt x="13226" y="3768"/>
                    <a:pt x="12140" y="3768"/>
                  </a:cubicBezTo>
                  <a:lnTo>
                    <a:pt x="12009" y="3768"/>
                  </a:lnTo>
                  <a:cubicBezTo>
                    <a:pt x="10784" y="3768"/>
                    <a:pt x="9599" y="3595"/>
                    <a:pt x="8382" y="3193"/>
                  </a:cubicBezTo>
                  <a:cubicBezTo>
                    <a:pt x="7246" y="2905"/>
                    <a:pt x="6086" y="2617"/>
                    <a:pt x="4951" y="1927"/>
                  </a:cubicBezTo>
                  <a:lnTo>
                    <a:pt x="3456" y="1035"/>
                  </a:lnTo>
                  <a:lnTo>
                    <a:pt x="3431" y="1150"/>
                  </a:lnTo>
                  <a:cubicBezTo>
                    <a:pt x="3243" y="949"/>
                    <a:pt x="3047" y="863"/>
                    <a:pt x="2851" y="863"/>
                  </a:cubicBezTo>
                  <a:lnTo>
                    <a:pt x="2818" y="863"/>
                  </a:lnTo>
                  <a:cubicBezTo>
                    <a:pt x="2639" y="690"/>
                    <a:pt x="2443" y="575"/>
                    <a:pt x="2255" y="575"/>
                  </a:cubicBezTo>
                  <a:cubicBezTo>
                    <a:pt x="1903" y="575"/>
                    <a:pt x="1569" y="920"/>
                    <a:pt x="1299" y="1754"/>
                  </a:cubicBezTo>
                  <a:cubicBezTo>
                    <a:pt x="972" y="2502"/>
                    <a:pt x="801" y="3509"/>
                    <a:pt x="637" y="4544"/>
                  </a:cubicBezTo>
                  <a:cubicBezTo>
                    <a:pt x="613" y="4746"/>
                    <a:pt x="613" y="4947"/>
                    <a:pt x="580" y="5120"/>
                  </a:cubicBezTo>
                  <a:cubicBezTo>
                    <a:pt x="335" y="7190"/>
                    <a:pt x="229" y="9348"/>
                    <a:pt x="278" y="11476"/>
                  </a:cubicBezTo>
                  <a:lnTo>
                    <a:pt x="278" y="11764"/>
                  </a:lnTo>
                  <a:cubicBezTo>
                    <a:pt x="163" y="13719"/>
                    <a:pt x="82" y="15761"/>
                    <a:pt x="0" y="17803"/>
                  </a:cubicBezTo>
                  <a:cubicBezTo>
                    <a:pt x="858" y="18695"/>
                    <a:pt x="1748" y="19270"/>
                    <a:pt x="2573" y="19730"/>
                  </a:cubicBezTo>
                  <a:cubicBezTo>
                    <a:pt x="3627" y="20536"/>
                    <a:pt x="4673" y="21025"/>
                    <a:pt x="5727" y="21312"/>
                  </a:cubicBezTo>
                  <a:cubicBezTo>
                    <a:pt x="6282" y="21485"/>
                    <a:pt x="6830" y="21600"/>
                    <a:pt x="7385" y="21600"/>
                  </a:cubicBezTo>
                  <a:cubicBezTo>
                    <a:pt x="7884" y="21600"/>
                    <a:pt x="8382" y="21485"/>
                    <a:pt x="8880" y="21485"/>
                  </a:cubicBezTo>
                  <a:lnTo>
                    <a:pt x="12140" y="21485"/>
                  </a:lnTo>
                  <a:cubicBezTo>
                    <a:pt x="13275" y="21399"/>
                    <a:pt x="14386" y="21025"/>
                    <a:pt x="15522" y="20708"/>
                  </a:cubicBezTo>
                  <a:cubicBezTo>
                    <a:pt x="16494" y="20536"/>
                    <a:pt x="17450" y="20334"/>
                    <a:pt x="18398" y="19730"/>
                  </a:cubicBezTo>
                  <a:cubicBezTo>
                    <a:pt x="19419" y="19069"/>
                    <a:pt x="20415" y="18091"/>
                    <a:pt x="21412" y="16941"/>
                  </a:cubicBezTo>
                  <a:cubicBezTo>
                    <a:pt x="21494" y="16826"/>
                    <a:pt x="21551" y="16711"/>
                    <a:pt x="21600" y="16624"/>
                  </a:cubicBezTo>
                  <a:cubicBezTo>
                    <a:pt x="21575" y="14611"/>
                    <a:pt x="21526" y="12540"/>
                    <a:pt x="21469" y="10498"/>
                  </a:cubicBezTo>
                  <a:lnTo>
                    <a:pt x="21469" y="6874"/>
                  </a:lnTo>
                  <a:cubicBezTo>
                    <a:pt x="21469" y="5609"/>
                    <a:pt x="21494" y="4544"/>
                    <a:pt x="21355" y="3365"/>
                  </a:cubicBezTo>
                  <a:cubicBezTo>
                    <a:pt x="21167" y="1841"/>
                    <a:pt x="20808" y="460"/>
                    <a:pt x="20334" y="86"/>
                  </a:cubicBezTo>
                  <a:cubicBezTo>
                    <a:pt x="20309" y="58"/>
                    <a:pt x="20277" y="29"/>
                    <a:pt x="20252" y="29"/>
                  </a:cubicBezTo>
                  <a:cubicBezTo>
                    <a:pt x="20195" y="29"/>
                    <a:pt x="20146" y="86"/>
                    <a:pt x="20105" y="86"/>
                  </a:cubicBezTo>
                  <a:cubicBezTo>
                    <a:pt x="19942" y="0"/>
                    <a:pt x="19811" y="0"/>
                    <a:pt x="19672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5" name="Google Shape;1484;p54"/>
            <p:cNvSpPr/>
            <p:nvPr/>
          </p:nvSpPr>
          <p:spPr>
            <a:xfrm>
              <a:off x="577759" y="1669680"/>
              <a:ext cx="125993" cy="12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49" y="0"/>
                    <a:pt x="93" y="4845"/>
                    <a:pt x="0" y="10691"/>
                  </a:cubicBezTo>
                  <a:cubicBezTo>
                    <a:pt x="0" y="16630"/>
                    <a:pt x="4824" y="21600"/>
                    <a:pt x="10644" y="21600"/>
                  </a:cubicBezTo>
                  <a:cubicBezTo>
                    <a:pt x="16527" y="21600"/>
                    <a:pt x="21476" y="16817"/>
                    <a:pt x="21476" y="10909"/>
                  </a:cubicBezTo>
                  <a:cubicBezTo>
                    <a:pt x="21600" y="5095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6" name="Google Shape;1485;p54"/>
            <p:cNvSpPr/>
            <p:nvPr/>
          </p:nvSpPr>
          <p:spPr>
            <a:xfrm>
              <a:off x="747726" y="1663473"/>
              <a:ext cx="126176" cy="12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18" y="0"/>
                  </a:moveTo>
                  <a:cubicBezTo>
                    <a:pt x="4913" y="0"/>
                    <a:pt x="2" y="4783"/>
                    <a:pt x="2" y="10691"/>
                  </a:cubicBezTo>
                  <a:cubicBezTo>
                    <a:pt x="-122" y="16630"/>
                    <a:pt x="4820" y="21600"/>
                    <a:pt x="10600" y="21600"/>
                  </a:cubicBezTo>
                  <a:cubicBezTo>
                    <a:pt x="16505" y="21600"/>
                    <a:pt x="21478" y="16849"/>
                    <a:pt x="21478" y="10909"/>
                  </a:cubicBezTo>
                  <a:cubicBezTo>
                    <a:pt x="21478" y="4970"/>
                    <a:pt x="16630" y="0"/>
                    <a:pt x="10818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7" name="Google Shape;1486;p54"/>
            <p:cNvSpPr/>
            <p:nvPr/>
          </p:nvSpPr>
          <p:spPr>
            <a:xfrm>
              <a:off x="1166940" y="524183"/>
              <a:ext cx="125994" cy="125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18" y="0"/>
                    <a:pt x="0" y="4758"/>
                    <a:pt x="0" y="10706"/>
                  </a:cubicBezTo>
                  <a:cubicBezTo>
                    <a:pt x="0" y="16623"/>
                    <a:pt x="4824" y="21600"/>
                    <a:pt x="10613" y="21600"/>
                  </a:cubicBezTo>
                  <a:cubicBezTo>
                    <a:pt x="16527" y="21600"/>
                    <a:pt x="21476" y="16842"/>
                    <a:pt x="21476" y="10894"/>
                  </a:cubicBezTo>
                  <a:cubicBezTo>
                    <a:pt x="21600" y="4977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8" name="Google Shape;1488;p54"/>
            <p:cNvSpPr/>
            <p:nvPr/>
          </p:nvSpPr>
          <p:spPr>
            <a:xfrm>
              <a:off x="0" y="0"/>
              <a:ext cx="1530678" cy="206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600" fill="norm" stroke="1" extrusionOk="0">
                  <a:moveTo>
                    <a:pt x="1813" y="7550"/>
                  </a:moveTo>
                  <a:cubicBezTo>
                    <a:pt x="1813" y="7565"/>
                    <a:pt x="1811" y="7581"/>
                    <a:pt x="1811" y="7596"/>
                  </a:cubicBezTo>
                  <a:cubicBezTo>
                    <a:pt x="1811" y="7581"/>
                    <a:pt x="1813" y="7565"/>
                    <a:pt x="1813" y="7550"/>
                  </a:cubicBezTo>
                  <a:close/>
                  <a:moveTo>
                    <a:pt x="14867" y="12300"/>
                  </a:moveTo>
                  <a:cubicBezTo>
                    <a:pt x="14862" y="12302"/>
                    <a:pt x="14854" y="12304"/>
                    <a:pt x="14849" y="12308"/>
                  </a:cubicBezTo>
                  <a:cubicBezTo>
                    <a:pt x="14857" y="12304"/>
                    <a:pt x="14865" y="12304"/>
                    <a:pt x="14867" y="12300"/>
                  </a:cubicBezTo>
                  <a:close/>
                  <a:moveTo>
                    <a:pt x="14849" y="12308"/>
                  </a:moveTo>
                  <a:cubicBezTo>
                    <a:pt x="14844" y="12308"/>
                    <a:pt x="14841" y="12308"/>
                    <a:pt x="14839" y="12310"/>
                  </a:cubicBezTo>
                  <a:cubicBezTo>
                    <a:pt x="14841" y="12310"/>
                    <a:pt x="14844" y="12308"/>
                    <a:pt x="14849" y="12308"/>
                  </a:cubicBezTo>
                  <a:close/>
                  <a:moveTo>
                    <a:pt x="11264" y="1332"/>
                  </a:moveTo>
                  <a:cubicBezTo>
                    <a:pt x="11282" y="1332"/>
                    <a:pt x="11300" y="1332"/>
                    <a:pt x="11318" y="1334"/>
                  </a:cubicBezTo>
                  <a:cubicBezTo>
                    <a:pt x="11544" y="1380"/>
                    <a:pt x="11768" y="1399"/>
                    <a:pt x="12004" y="1418"/>
                  </a:cubicBezTo>
                  <a:cubicBezTo>
                    <a:pt x="12073" y="1431"/>
                    <a:pt x="12153" y="1431"/>
                    <a:pt x="12230" y="1431"/>
                  </a:cubicBezTo>
                  <a:lnTo>
                    <a:pt x="12282" y="1431"/>
                  </a:lnTo>
                  <a:cubicBezTo>
                    <a:pt x="12526" y="1445"/>
                    <a:pt x="12770" y="1451"/>
                    <a:pt x="13004" y="1472"/>
                  </a:cubicBezTo>
                  <a:cubicBezTo>
                    <a:pt x="13145" y="1483"/>
                    <a:pt x="13284" y="1496"/>
                    <a:pt x="13423" y="1515"/>
                  </a:cubicBezTo>
                  <a:cubicBezTo>
                    <a:pt x="13518" y="1534"/>
                    <a:pt x="13616" y="1567"/>
                    <a:pt x="13711" y="1594"/>
                  </a:cubicBezTo>
                  <a:cubicBezTo>
                    <a:pt x="14014" y="1683"/>
                    <a:pt x="14302" y="1786"/>
                    <a:pt x="14587" y="1902"/>
                  </a:cubicBezTo>
                  <a:cubicBezTo>
                    <a:pt x="15371" y="2232"/>
                    <a:pt x="16137" y="2587"/>
                    <a:pt x="16862" y="2981"/>
                  </a:cubicBezTo>
                  <a:cubicBezTo>
                    <a:pt x="17062" y="3090"/>
                    <a:pt x="17252" y="3206"/>
                    <a:pt x="17443" y="3330"/>
                  </a:cubicBezTo>
                  <a:cubicBezTo>
                    <a:pt x="17610" y="3458"/>
                    <a:pt x="17774" y="3593"/>
                    <a:pt x="17931" y="3736"/>
                  </a:cubicBezTo>
                  <a:cubicBezTo>
                    <a:pt x="17957" y="3761"/>
                    <a:pt x="17982" y="3786"/>
                    <a:pt x="18018" y="3806"/>
                  </a:cubicBezTo>
                  <a:cubicBezTo>
                    <a:pt x="18190" y="3969"/>
                    <a:pt x="18383" y="4117"/>
                    <a:pt x="18568" y="4277"/>
                  </a:cubicBezTo>
                  <a:cubicBezTo>
                    <a:pt x="18818" y="4531"/>
                    <a:pt x="19026" y="4813"/>
                    <a:pt x="19255" y="5085"/>
                  </a:cubicBezTo>
                  <a:cubicBezTo>
                    <a:pt x="19288" y="5129"/>
                    <a:pt x="19324" y="5181"/>
                    <a:pt x="19360" y="5227"/>
                  </a:cubicBezTo>
                  <a:cubicBezTo>
                    <a:pt x="19375" y="5267"/>
                    <a:pt x="19393" y="5310"/>
                    <a:pt x="19411" y="5349"/>
                  </a:cubicBezTo>
                  <a:cubicBezTo>
                    <a:pt x="19427" y="5400"/>
                    <a:pt x="19437" y="5451"/>
                    <a:pt x="19455" y="5497"/>
                  </a:cubicBezTo>
                  <a:cubicBezTo>
                    <a:pt x="19524" y="5871"/>
                    <a:pt x="19612" y="6246"/>
                    <a:pt x="19697" y="6614"/>
                  </a:cubicBezTo>
                  <a:cubicBezTo>
                    <a:pt x="19733" y="6769"/>
                    <a:pt x="19758" y="6931"/>
                    <a:pt x="19769" y="7085"/>
                  </a:cubicBezTo>
                  <a:cubicBezTo>
                    <a:pt x="19769" y="7156"/>
                    <a:pt x="19758" y="7220"/>
                    <a:pt x="19758" y="7293"/>
                  </a:cubicBezTo>
                  <a:cubicBezTo>
                    <a:pt x="19725" y="7480"/>
                    <a:pt x="19671" y="7659"/>
                    <a:pt x="19620" y="7840"/>
                  </a:cubicBezTo>
                  <a:cubicBezTo>
                    <a:pt x="19560" y="8002"/>
                    <a:pt x="19481" y="8156"/>
                    <a:pt x="19404" y="8311"/>
                  </a:cubicBezTo>
                  <a:cubicBezTo>
                    <a:pt x="19306" y="8480"/>
                    <a:pt x="19203" y="8640"/>
                    <a:pt x="19098" y="8808"/>
                  </a:cubicBezTo>
                  <a:cubicBezTo>
                    <a:pt x="18854" y="9208"/>
                    <a:pt x="18602" y="9609"/>
                    <a:pt x="18306" y="9990"/>
                  </a:cubicBezTo>
                  <a:cubicBezTo>
                    <a:pt x="18044" y="10312"/>
                    <a:pt x="17756" y="10623"/>
                    <a:pt x="17453" y="10926"/>
                  </a:cubicBezTo>
                  <a:cubicBezTo>
                    <a:pt x="17314" y="11061"/>
                    <a:pt x="17175" y="11204"/>
                    <a:pt x="17018" y="11326"/>
                  </a:cubicBezTo>
                  <a:cubicBezTo>
                    <a:pt x="16964" y="11364"/>
                    <a:pt x="16913" y="11402"/>
                    <a:pt x="16851" y="11435"/>
                  </a:cubicBezTo>
                  <a:cubicBezTo>
                    <a:pt x="16808" y="11461"/>
                    <a:pt x="16756" y="11486"/>
                    <a:pt x="16705" y="11507"/>
                  </a:cubicBezTo>
                  <a:cubicBezTo>
                    <a:pt x="16443" y="11618"/>
                    <a:pt x="16173" y="11719"/>
                    <a:pt x="15913" y="11841"/>
                  </a:cubicBezTo>
                  <a:cubicBezTo>
                    <a:pt x="15695" y="11946"/>
                    <a:pt x="15487" y="12056"/>
                    <a:pt x="15258" y="12151"/>
                  </a:cubicBezTo>
                  <a:cubicBezTo>
                    <a:pt x="15122" y="12216"/>
                    <a:pt x="14980" y="12262"/>
                    <a:pt x="14834" y="12313"/>
                  </a:cubicBezTo>
                  <a:cubicBezTo>
                    <a:pt x="14834" y="12312"/>
                    <a:pt x="14836" y="12312"/>
                    <a:pt x="14839" y="12310"/>
                  </a:cubicBezTo>
                  <a:cubicBezTo>
                    <a:pt x="14831" y="12312"/>
                    <a:pt x="14824" y="12313"/>
                    <a:pt x="14816" y="12313"/>
                  </a:cubicBezTo>
                  <a:cubicBezTo>
                    <a:pt x="14808" y="12315"/>
                    <a:pt x="14803" y="12319"/>
                    <a:pt x="14795" y="12321"/>
                  </a:cubicBezTo>
                  <a:cubicBezTo>
                    <a:pt x="14798" y="12321"/>
                    <a:pt x="14798" y="12321"/>
                    <a:pt x="14798" y="12319"/>
                  </a:cubicBezTo>
                  <a:cubicBezTo>
                    <a:pt x="14459" y="12430"/>
                    <a:pt x="14109" y="12519"/>
                    <a:pt x="13744" y="12603"/>
                  </a:cubicBezTo>
                  <a:cubicBezTo>
                    <a:pt x="13387" y="12676"/>
                    <a:pt x="13014" y="12733"/>
                    <a:pt x="12647" y="12779"/>
                  </a:cubicBezTo>
                  <a:cubicBezTo>
                    <a:pt x="12248" y="12817"/>
                    <a:pt x="11847" y="12836"/>
                    <a:pt x="11454" y="12849"/>
                  </a:cubicBezTo>
                  <a:cubicBezTo>
                    <a:pt x="11351" y="12849"/>
                    <a:pt x="11256" y="12841"/>
                    <a:pt x="11153" y="12841"/>
                  </a:cubicBezTo>
                  <a:cubicBezTo>
                    <a:pt x="11063" y="12836"/>
                    <a:pt x="10976" y="12836"/>
                    <a:pt x="10891" y="12836"/>
                  </a:cubicBezTo>
                  <a:cubicBezTo>
                    <a:pt x="10847" y="12830"/>
                    <a:pt x="10811" y="12830"/>
                    <a:pt x="10768" y="12830"/>
                  </a:cubicBezTo>
                  <a:cubicBezTo>
                    <a:pt x="10454" y="12803"/>
                    <a:pt x="10141" y="12765"/>
                    <a:pt x="9827" y="12725"/>
                  </a:cubicBezTo>
                  <a:cubicBezTo>
                    <a:pt x="9804" y="12725"/>
                    <a:pt x="9768" y="12725"/>
                    <a:pt x="9742" y="12719"/>
                  </a:cubicBezTo>
                  <a:cubicBezTo>
                    <a:pt x="9498" y="12693"/>
                    <a:pt x="9246" y="12668"/>
                    <a:pt x="9002" y="12643"/>
                  </a:cubicBezTo>
                  <a:cubicBezTo>
                    <a:pt x="8419" y="12576"/>
                    <a:pt x="7835" y="12533"/>
                    <a:pt x="7270" y="12435"/>
                  </a:cubicBezTo>
                  <a:cubicBezTo>
                    <a:pt x="6930" y="12365"/>
                    <a:pt x="6609" y="12287"/>
                    <a:pt x="6278" y="12216"/>
                  </a:cubicBezTo>
                  <a:cubicBezTo>
                    <a:pt x="6077" y="12170"/>
                    <a:pt x="5887" y="12138"/>
                    <a:pt x="5686" y="12089"/>
                  </a:cubicBezTo>
                  <a:cubicBezTo>
                    <a:pt x="5522" y="12035"/>
                    <a:pt x="5365" y="11978"/>
                    <a:pt x="5201" y="11919"/>
                  </a:cubicBezTo>
                  <a:cubicBezTo>
                    <a:pt x="4753" y="11724"/>
                    <a:pt x="4345" y="11501"/>
                    <a:pt x="3918" y="11294"/>
                  </a:cubicBezTo>
                  <a:cubicBezTo>
                    <a:pt x="3746" y="11196"/>
                    <a:pt x="3581" y="11094"/>
                    <a:pt x="3425" y="10977"/>
                  </a:cubicBezTo>
                  <a:cubicBezTo>
                    <a:pt x="3301" y="10888"/>
                    <a:pt x="3180" y="10783"/>
                    <a:pt x="3067" y="10688"/>
                  </a:cubicBezTo>
                  <a:cubicBezTo>
                    <a:pt x="2954" y="10583"/>
                    <a:pt x="2859" y="10474"/>
                    <a:pt x="2762" y="10364"/>
                  </a:cubicBezTo>
                  <a:cubicBezTo>
                    <a:pt x="2612" y="10169"/>
                    <a:pt x="2502" y="9971"/>
                    <a:pt x="2379" y="9771"/>
                  </a:cubicBezTo>
                  <a:cubicBezTo>
                    <a:pt x="2265" y="9582"/>
                    <a:pt x="2134" y="9401"/>
                    <a:pt x="2021" y="9222"/>
                  </a:cubicBezTo>
                  <a:cubicBezTo>
                    <a:pt x="1988" y="9151"/>
                    <a:pt x="1952" y="9073"/>
                    <a:pt x="1919" y="9003"/>
                  </a:cubicBezTo>
                  <a:cubicBezTo>
                    <a:pt x="1883" y="8913"/>
                    <a:pt x="1857" y="8829"/>
                    <a:pt x="1839" y="8738"/>
                  </a:cubicBezTo>
                  <a:cubicBezTo>
                    <a:pt x="1821" y="8621"/>
                    <a:pt x="1813" y="8511"/>
                    <a:pt x="1805" y="8394"/>
                  </a:cubicBezTo>
                  <a:cubicBezTo>
                    <a:pt x="1795" y="8318"/>
                    <a:pt x="1787" y="8240"/>
                    <a:pt x="1777" y="8156"/>
                  </a:cubicBezTo>
                  <a:cubicBezTo>
                    <a:pt x="1785" y="7983"/>
                    <a:pt x="1793" y="7807"/>
                    <a:pt x="1808" y="7628"/>
                  </a:cubicBezTo>
                  <a:cubicBezTo>
                    <a:pt x="1859" y="7272"/>
                    <a:pt x="1911" y="6919"/>
                    <a:pt x="1962" y="6563"/>
                  </a:cubicBezTo>
                  <a:cubicBezTo>
                    <a:pt x="1988" y="6414"/>
                    <a:pt x="2021" y="6265"/>
                    <a:pt x="2068" y="6119"/>
                  </a:cubicBezTo>
                  <a:cubicBezTo>
                    <a:pt x="2160" y="5871"/>
                    <a:pt x="2276" y="5633"/>
                    <a:pt x="2404" y="5394"/>
                  </a:cubicBezTo>
                  <a:cubicBezTo>
                    <a:pt x="2630" y="4986"/>
                    <a:pt x="2882" y="4594"/>
                    <a:pt x="3162" y="4207"/>
                  </a:cubicBezTo>
                  <a:cubicBezTo>
                    <a:pt x="3309" y="4026"/>
                    <a:pt x="3458" y="3858"/>
                    <a:pt x="3615" y="3690"/>
                  </a:cubicBezTo>
                  <a:cubicBezTo>
                    <a:pt x="3874" y="3431"/>
                    <a:pt x="4155" y="3193"/>
                    <a:pt x="4450" y="2954"/>
                  </a:cubicBezTo>
                  <a:cubicBezTo>
                    <a:pt x="4643" y="2827"/>
                    <a:pt x="4833" y="2695"/>
                    <a:pt x="5034" y="2573"/>
                  </a:cubicBezTo>
                  <a:cubicBezTo>
                    <a:pt x="5103" y="2535"/>
                    <a:pt x="5180" y="2497"/>
                    <a:pt x="5260" y="2457"/>
                  </a:cubicBezTo>
                  <a:cubicBezTo>
                    <a:pt x="5501" y="2324"/>
                    <a:pt x="5746" y="2186"/>
                    <a:pt x="6008" y="2059"/>
                  </a:cubicBezTo>
                  <a:cubicBezTo>
                    <a:pt x="6193" y="1980"/>
                    <a:pt x="6373" y="1910"/>
                    <a:pt x="6565" y="1843"/>
                  </a:cubicBezTo>
                  <a:cubicBezTo>
                    <a:pt x="6828" y="1767"/>
                    <a:pt x="7095" y="1702"/>
                    <a:pt x="7365" y="1637"/>
                  </a:cubicBezTo>
                  <a:cubicBezTo>
                    <a:pt x="7853" y="1534"/>
                    <a:pt x="8334" y="1456"/>
                    <a:pt x="8827" y="1386"/>
                  </a:cubicBezTo>
                  <a:cubicBezTo>
                    <a:pt x="9089" y="1367"/>
                    <a:pt x="9341" y="1348"/>
                    <a:pt x="9603" y="1334"/>
                  </a:cubicBezTo>
                  <a:cubicBezTo>
                    <a:pt x="9932" y="1334"/>
                    <a:pt x="10267" y="1332"/>
                    <a:pt x="10601" y="1332"/>
                  </a:cubicBezTo>
                  <a:cubicBezTo>
                    <a:pt x="10768" y="1332"/>
                    <a:pt x="10935" y="1332"/>
                    <a:pt x="11099" y="1334"/>
                  </a:cubicBezTo>
                  <a:lnTo>
                    <a:pt x="11161" y="1334"/>
                  </a:lnTo>
                  <a:cubicBezTo>
                    <a:pt x="11194" y="1334"/>
                    <a:pt x="11230" y="1332"/>
                    <a:pt x="11264" y="1332"/>
                  </a:cubicBezTo>
                  <a:close/>
                  <a:moveTo>
                    <a:pt x="16990" y="12899"/>
                  </a:moveTo>
                  <a:cubicBezTo>
                    <a:pt x="16980" y="12904"/>
                    <a:pt x="16967" y="12908"/>
                    <a:pt x="16957" y="12914"/>
                  </a:cubicBezTo>
                  <a:cubicBezTo>
                    <a:pt x="16967" y="12910"/>
                    <a:pt x="16980" y="12904"/>
                    <a:pt x="16990" y="12899"/>
                  </a:cubicBezTo>
                  <a:close/>
                  <a:moveTo>
                    <a:pt x="13302" y="15297"/>
                  </a:moveTo>
                  <a:cubicBezTo>
                    <a:pt x="13346" y="15297"/>
                    <a:pt x="13387" y="15297"/>
                    <a:pt x="13438" y="15302"/>
                  </a:cubicBezTo>
                  <a:cubicBezTo>
                    <a:pt x="13451" y="15302"/>
                    <a:pt x="13466" y="15298"/>
                    <a:pt x="13484" y="15298"/>
                  </a:cubicBezTo>
                  <a:cubicBezTo>
                    <a:pt x="13492" y="15298"/>
                    <a:pt x="13502" y="15300"/>
                    <a:pt x="13510" y="15302"/>
                  </a:cubicBezTo>
                  <a:cubicBezTo>
                    <a:pt x="13659" y="15327"/>
                    <a:pt x="13772" y="15418"/>
                    <a:pt x="13831" y="15520"/>
                  </a:cubicBezTo>
                  <a:cubicBezTo>
                    <a:pt x="13875" y="15598"/>
                    <a:pt x="13867" y="15668"/>
                    <a:pt x="13867" y="15752"/>
                  </a:cubicBezTo>
                  <a:lnTo>
                    <a:pt x="13867" y="15992"/>
                  </a:lnTo>
                  <a:cubicBezTo>
                    <a:pt x="13885" y="16128"/>
                    <a:pt x="13901" y="16265"/>
                    <a:pt x="13909" y="16398"/>
                  </a:cubicBezTo>
                  <a:cubicBezTo>
                    <a:pt x="13909" y="16444"/>
                    <a:pt x="13919" y="16495"/>
                    <a:pt x="13919" y="16541"/>
                  </a:cubicBezTo>
                  <a:cubicBezTo>
                    <a:pt x="13929" y="16940"/>
                    <a:pt x="13937" y="17332"/>
                    <a:pt x="13944" y="17734"/>
                  </a:cubicBezTo>
                  <a:cubicBezTo>
                    <a:pt x="13944" y="17959"/>
                    <a:pt x="13926" y="18186"/>
                    <a:pt x="13893" y="18413"/>
                  </a:cubicBezTo>
                  <a:cubicBezTo>
                    <a:pt x="13849" y="18689"/>
                    <a:pt x="13788" y="18968"/>
                    <a:pt x="13711" y="19238"/>
                  </a:cubicBezTo>
                  <a:cubicBezTo>
                    <a:pt x="13675" y="19330"/>
                    <a:pt x="13639" y="19414"/>
                    <a:pt x="13587" y="19503"/>
                  </a:cubicBezTo>
                  <a:cubicBezTo>
                    <a:pt x="13572" y="19530"/>
                    <a:pt x="13554" y="19562"/>
                    <a:pt x="13536" y="19595"/>
                  </a:cubicBezTo>
                  <a:cubicBezTo>
                    <a:pt x="13536" y="19595"/>
                    <a:pt x="13528" y="19595"/>
                    <a:pt x="13528" y="19600"/>
                  </a:cubicBezTo>
                  <a:lnTo>
                    <a:pt x="13528" y="19606"/>
                  </a:lnTo>
                  <a:cubicBezTo>
                    <a:pt x="13518" y="19620"/>
                    <a:pt x="13502" y="19633"/>
                    <a:pt x="13492" y="19646"/>
                  </a:cubicBezTo>
                  <a:cubicBezTo>
                    <a:pt x="13466" y="19663"/>
                    <a:pt x="13438" y="19690"/>
                    <a:pt x="13415" y="19711"/>
                  </a:cubicBezTo>
                  <a:cubicBezTo>
                    <a:pt x="13346" y="19763"/>
                    <a:pt x="13274" y="19801"/>
                    <a:pt x="13204" y="19844"/>
                  </a:cubicBezTo>
                  <a:cubicBezTo>
                    <a:pt x="13153" y="19871"/>
                    <a:pt x="13101" y="19896"/>
                    <a:pt x="13058" y="19923"/>
                  </a:cubicBezTo>
                  <a:cubicBezTo>
                    <a:pt x="12960" y="19961"/>
                    <a:pt x="12865" y="20001"/>
                    <a:pt x="12760" y="20039"/>
                  </a:cubicBezTo>
                  <a:cubicBezTo>
                    <a:pt x="12667" y="20071"/>
                    <a:pt x="12562" y="20098"/>
                    <a:pt x="12459" y="20123"/>
                  </a:cubicBezTo>
                  <a:cubicBezTo>
                    <a:pt x="12292" y="20155"/>
                    <a:pt x="12125" y="20182"/>
                    <a:pt x="11960" y="20207"/>
                  </a:cubicBezTo>
                  <a:cubicBezTo>
                    <a:pt x="11611" y="20239"/>
                    <a:pt x="11256" y="20266"/>
                    <a:pt x="10909" y="20283"/>
                  </a:cubicBezTo>
                  <a:cubicBezTo>
                    <a:pt x="10811" y="20283"/>
                    <a:pt x="10724" y="20277"/>
                    <a:pt x="10629" y="20277"/>
                  </a:cubicBezTo>
                  <a:cubicBezTo>
                    <a:pt x="10560" y="20277"/>
                    <a:pt x="10482" y="20271"/>
                    <a:pt x="10403" y="20271"/>
                  </a:cubicBezTo>
                  <a:cubicBezTo>
                    <a:pt x="9907" y="20266"/>
                    <a:pt x="9403" y="20245"/>
                    <a:pt x="8907" y="20214"/>
                  </a:cubicBezTo>
                  <a:lnTo>
                    <a:pt x="8889" y="20214"/>
                  </a:lnTo>
                  <a:cubicBezTo>
                    <a:pt x="8776" y="20201"/>
                    <a:pt x="8670" y="20188"/>
                    <a:pt x="8557" y="20167"/>
                  </a:cubicBezTo>
                  <a:cubicBezTo>
                    <a:pt x="8478" y="20155"/>
                    <a:pt x="8393" y="20128"/>
                    <a:pt x="8313" y="20109"/>
                  </a:cubicBezTo>
                  <a:cubicBezTo>
                    <a:pt x="8236" y="20090"/>
                    <a:pt x="8156" y="20077"/>
                    <a:pt x="8087" y="20050"/>
                  </a:cubicBezTo>
                  <a:cubicBezTo>
                    <a:pt x="7976" y="20026"/>
                    <a:pt x="7871" y="19987"/>
                    <a:pt x="7766" y="19949"/>
                  </a:cubicBezTo>
                  <a:cubicBezTo>
                    <a:pt x="7722" y="19923"/>
                    <a:pt x="7678" y="19911"/>
                    <a:pt x="7642" y="19885"/>
                  </a:cubicBezTo>
                  <a:cubicBezTo>
                    <a:pt x="7591" y="19858"/>
                    <a:pt x="7550" y="19827"/>
                    <a:pt x="7506" y="19801"/>
                  </a:cubicBezTo>
                  <a:cubicBezTo>
                    <a:pt x="7419" y="19736"/>
                    <a:pt x="7342" y="19671"/>
                    <a:pt x="7270" y="19606"/>
                  </a:cubicBezTo>
                  <a:cubicBezTo>
                    <a:pt x="7226" y="19562"/>
                    <a:pt x="7185" y="19522"/>
                    <a:pt x="7149" y="19479"/>
                  </a:cubicBezTo>
                  <a:cubicBezTo>
                    <a:pt x="7095" y="19414"/>
                    <a:pt x="7051" y="19341"/>
                    <a:pt x="7008" y="19271"/>
                  </a:cubicBezTo>
                  <a:cubicBezTo>
                    <a:pt x="6964" y="19200"/>
                    <a:pt x="6930" y="19122"/>
                    <a:pt x="6894" y="19044"/>
                  </a:cubicBezTo>
                  <a:cubicBezTo>
                    <a:pt x="6887" y="19006"/>
                    <a:pt x="6871" y="18968"/>
                    <a:pt x="6861" y="18922"/>
                  </a:cubicBezTo>
                  <a:cubicBezTo>
                    <a:pt x="6851" y="18884"/>
                    <a:pt x="6835" y="18851"/>
                    <a:pt x="6828" y="18806"/>
                  </a:cubicBezTo>
                  <a:cubicBezTo>
                    <a:pt x="6807" y="18716"/>
                    <a:pt x="6799" y="18626"/>
                    <a:pt x="6792" y="18529"/>
                  </a:cubicBezTo>
                  <a:cubicBezTo>
                    <a:pt x="6792" y="18335"/>
                    <a:pt x="6799" y="18140"/>
                    <a:pt x="6828" y="17948"/>
                  </a:cubicBezTo>
                  <a:cubicBezTo>
                    <a:pt x="6887" y="17626"/>
                    <a:pt x="6956" y="17309"/>
                    <a:pt x="7018" y="16985"/>
                  </a:cubicBezTo>
                  <a:cubicBezTo>
                    <a:pt x="7051" y="16812"/>
                    <a:pt x="7087" y="16644"/>
                    <a:pt x="7113" y="16476"/>
                  </a:cubicBezTo>
                  <a:cubicBezTo>
                    <a:pt x="7139" y="16341"/>
                    <a:pt x="7164" y="16206"/>
                    <a:pt x="7200" y="16076"/>
                  </a:cubicBezTo>
                  <a:lnTo>
                    <a:pt x="7200" y="16057"/>
                  </a:lnTo>
                  <a:cubicBezTo>
                    <a:pt x="7185" y="15916"/>
                    <a:pt x="7218" y="15773"/>
                    <a:pt x="7295" y="15636"/>
                  </a:cubicBezTo>
                  <a:cubicBezTo>
                    <a:pt x="7306" y="15624"/>
                    <a:pt x="7306" y="15611"/>
                    <a:pt x="7313" y="15598"/>
                  </a:cubicBezTo>
                  <a:cubicBezTo>
                    <a:pt x="7365" y="15529"/>
                    <a:pt x="7419" y="15462"/>
                    <a:pt x="7522" y="15413"/>
                  </a:cubicBezTo>
                  <a:cubicBezTo>
                    <a:pt x="7606" y="15358"/>
                    <a:pt x="7712" y="15335"/>
                    <a:pt x="7822" y="15335"/>
                  </a:cubicBezTo>
                  <a:cubicBezTo>
                    <a:pt x="7881" y="15335"/>
                    <a:pt x="7943" y="15342"/>
                    <a:pt x="8000" y="15354"/>
                  </a:cubicBezTo>
                  <a:lnTo>
                    <a:pt x="8010" y="15354"/>
                  </a:lnTo>
                  <a:cubicBezTo>
                    <a:pt x="8072" y="15354"/>
                    <a:pt x="8133" y="15359"/>
                    <a:pt x="8192" y="15373"/>
                  </a:cubicBezTo>
                  <a:lnTo>
                    <a:pt x="8200" y="15365"/>
                  </a:lnTo>
                  <a:lnTo>
                    <a:pt x="8670" y="15424"/>
                  </a:lnTo>
                  <a:cubicBezTo>
                    <a:pt x="9028" y="15470"/>
                    <a:pt x="9393" y="15489"/>
                    <a:pt x="9750" y="15508"/>
                  </a:cubicBezTo>
                  <a:cubicBezTo>
                    <a:pt x="10133" y="15535"/>
                    <a:pt x="10506" y="15546"/>
                    <a:pt x="10891" y="15546"/>
                  </a:cubicBezTo>
                  <a:lnTo>
                    <a:pt x="10932" y="15546"/>
                  </a:lnTo>
                  <a:cubicBezTo>
                    <a:pt x="11274" y="15546"/>
                    <a:pt x="11611" y="15520"/>
                    <a:pt x="11945" y="15495"/>
                  </a:cubicBezTo>
                  <a:cubicBezTo>
                    <a:pt x="12135" y="15476"/>
                    <a:pt x="12336" y="15462"/>
                    <a:pt x="12526" y="15443"/>
                  </a:cubicBezTo>
                  <a:lnTo>
                    <a:pt x="12518" y="15443"/>
                  </a:lnTo>
                  <a:cubicBezTo>
                    <a:pt x="12544" y="15443"/>
                    <a:pt x="12569" y="15438"/>
                    <a:pt x="12595" y="15438"/>
                  </a:cubicBezTo>
                  <a:lnTo>
                    <a:pt x="12587" y="15438"/>
                  </a:lnTo>
                  <a:cubicBezTo>
                    <a:pt x="12631" y="15430"/>
                    <a:pt x="12667" y="15430"/>
                    <a:pt x="12708" y="15424"/>
                  </a:cubicBezTo>
                  <a:cubicBezTo>
                    <a:pt x="12708" y="15418"/>
                    <a:pt x="12719" y="15418"/>
                    <a:pt x="12719" y="15418"/>
                  </a:cubicBezTo>
                  <a:cubicBezTo>
                    <a:pt x="12770" y="15413"/>
                    <a:pt x="12814" y="15398"/>
                    <a:pt x="12865" y="15392"/>
                  </a:cubicBezTo>
                  <a:cubicBezTo>
                    <a:pt x="12865" y="15392"/>
                    <a:pt x="12865" y="15386"/>
                    <a:pt x="12875" y="15386"/>
                  </a:cubicBezTo>
                  <a:cubicBezTo>
                    <a:pt x="13004" y="15354"/>
                    <a:pt x="13153" y="15297"/>
                    <a:pt x="13302" y="15297"/>
                  </a:cubicBezTo>
                  <a:close/>
                  <a:moveTo>
                    <a:pt x="11369" y="0"/>
                  </a:moveTo>
                  <a:cubicBezTo>
                    <a:pt x="11318" y="0"/>
                    <a:pt x="11264" y="4"/>
                    <a:pt x="11212" y="11"/>
                  </a:cubicBezTo>
                  <a:cubicBezTo>
                    <a:pt x="10976" y="11"/>
                    <a:pt x="10734" y="11"/>
                    <a:pt x="10490" y="17"/>
                  </a:cubicBezTo>
                  <a:cubicBezTo>
                    <a:pt x="9819" y="25"/>
                    <a:pt x="9148" y="6"/>
                    <a:pt x="8488" y="95"/>
                  </a:cubicBezTo>
                  <a:cubicBezTo>
                    <a:pt x="8028" y="154"/>
                    <a:pt x="7576" y="223"/>
                    <a:pt x="7131" y="315"/>
                  </a:cubicBezTo>
                  <a:cubicBezTo>
                    <a:pt x="6486" y="450"/>
                    <a:pt x="5843" y="604"/>
                    <a:pt x="5267" y="858"/>
                  </a:cubicBezTo>
                  <a:cubicBezTo>
                    <a:pt x="4797" y="1064"/>
                    <a:pt x="4337" y="1296"/>
                    <a:pt x="3910" y="1553"/>
                  </a:cubicBezTo>
                  <a:cubicBezTo>
                    <a:pt x="3527" y="1780"/>
                    <a:pt x="3180" y="2024"/>
                    <a:pt x="2849" y="2297"/>
                  </a:cubicBezTo>
                  <a:cubicBezTo>
                    <a:pt x="2196" y="2819"/>
                    <a:pt x="1690" y="3425"/>
                    <a:pt x="1255" y="4058"/>
                  </a:cubicBezTo>
                  <a:cubicBezTo>
                    <a:pt x="1047" y="4375"/>
                    <a:pt x="865" y="4697"/>
                    <a:pt x="690" y="5019"/>
                  </a:cubicBezTo>
                  <a:cubicBezTo>
                    <a:pt x="525" y="5349"/>
                    <a:pt x="361" y="5684"/>
                    <a:pt x="271" y="6040"/>
                  </a:cubicBezTo>
                  <a:cubicBezTo>
                    <a:pt x="220" y="6265"/>
                    <a:pt x="186" y="6490"/>
                    <a:pt x="150" y="6717"/>
                  </a:cubicBezTo>
                  <a:cubicBezTo>
                    <a:pt x="107" y="7047"/>
                    <a:pt x="55" y="7382"/>
                    <a:pt x="19" y="7712"/>
                  </a:cubicBezTo>
                  <a:cubicBezTo>
                    <a:pt x="-22" y="8124"/>
                    <a:pt x="4" y="8558"/>
                    <a:pt x="91" y="8957"/>
                  </a:cubicBezTo>
                  <a:cubicBezTo>
                    <a:pt x="160" y="9311"/>
                    <a:pt x="317" y="9633"/>
                    <a:pt x="533" y="9958"/>
                  </a:cubicBezTo>
                  <a:cubicBezTo>
                    <a:pt x="639" y="10131"/>
                    <a:pt x="752" y="10301"/>
                    <a:pt x="854" y="10468"/>
                  </a:cubicBezTo>
                  <a:cubicBezTo>
                    <a:pt x="1099" y="10855"/>
                    <a:pt x="1353" y="11229"/>
                    <a:pt x="1726" y="11559"/>
                  </a:cubicBezTo>
                  <a:cubicBezTo>
                    <a:pt x="2039" y="11824"/>
                    <a:pt x="2368" y="12073"/>
                    <a:pt x="2754" y="12287"/>
                  </a:cubicBezTo>
                  <a:cubicBezTo>
                    <a:pt x="3093" y="12475"/>
                    <a:pt x="3440" y="12649"/>
                    <a:pt x="3797" y="12824"/>
                  </a:cubicBezTo>
                  <a:cubicBezTo>
                    <a:pt x="4196" y="13030"/>
                    <a:pt x="4643" y="13211"/>
                    <a:pt x="5103" y="13333"/>
                  </a:cubicBezTo>
                  <a:cubicBezTo>
                    <a:pt x="5388" y="13411"/>
                    <a:pt x="5686" y="13469"/>
                    <a:pt x="5972" y="13528"/>
                  </a:cubicBezTo>
                  <a:cubicBezTo>
                    <a:pt x="5946" y="13714"/>
                    <a:pt x="5931" y="13901"/>
                    <a:pt x="5902" y="14088"/>
                  </a:cubicBezTo>
                  <a:cubicBezTo>
                    <a:pt x="5800" y="14643"/>
                    <a:pt x="5599" y="15192"/>
                    <a:pt x="5468" y="15746"/>
                  </a:cubicBezTo>
                  <a:cubicBezTo>
                    <a:pt x="5345" y="16303"/>
                    <a:pt x="5242" y="16858"/>
                    <a:pt x="5136" y="17412"/>
                  </a:cubicBezTo>
                  <a:cubicBezTo>
                    <a:pt x="5016" y="17986"/>
                    <a:pt x="4946" y="18588"/>
                    <a:pt x="5103" y="19160"/>
                  </a:cubicBezTo>
                  <a:cubicBezTo>
                    <a:pt x="5329" y="19955"/>
                    <a:pt x="5956" y="20710"/>
                    <a:pt x="6923" y="21110"/>
                  </a:cubicBezTo>
                  <a:cubicBezTo>
                    <a:pt x="7226" y="21234"/>
                    <a:pt x="7558" y="21324"/>
                    <a:pt x="7887" y="21400"/>
                  </a:cubicBezTo>
                  <a:cubicBezTo>
                    <a:pt x="8287" y="21484"/>
                    <a:pt x="8678" y="21524"/>
                    <a:pt x="9097" y="21543"/>
                  </a:cubicBezTo>
                  <a:cubicBezTo>
                    <a:pt x="9534" y="21570"/>
                    <a:pt x="9961" y="21600"/>
                    <a:pt x="10403" y="21600"/>
                  </a:cubicBezTo>
                  <a:lnTo>
                    <a:pt x="10526" y="21600"/>
                  </a:lnTo>
                  <a:cubicBezTo>
                    <a:pt x="11431" y="21600"/>
                    <a:pt x="12354" y="21543"/>
                    <a:pt x="13204" y="21329"/>
                  </a:cubicBezTo>
                  <a:cubicBezTo>
                    <a:pt x="13693" y="21207"/>
                    <a:pt x="14171" y="20994"/>
                    <a:pt x="14546" y="20729"/>
                  </a:cubicBezTo>
                  <a:cubicBezTo>
                    <a:pt x="14911" y="20485"/>
                    <a:pt x="15163" y="20182"/>
                    <a:pt x="15320" y="19839"/>
                  </a:cubicBezTo>
                  <a:cubicBezTo>
                    <a:pt x="15415" y="19625"/>
                    <a:pt x="15487" y="19406"/>
                    <a:pt x="15546" y="19193"/>
                  </a:cubicBezTo>
                  <a:cubicBezTo>
                    <a:pt x="15633" y="18844"/>
                    <a:pt x="15677" y="18497"/>
                    <a:pt x="15713" y="18140"/>
                  </a:cubicBezTo>
                  <a:cubicBezTo>
                    <a:pt x="15736" y="17818"/>
                    <a:pt x="15713" y="17489"/>
                    <a:pt x="15703" y="17161"/>
                  </a:cubicBezTo>
                  <a:lnTo>
                    <a:pt x="15703" y="17250"/>
                  </a:lnTo>
                  <a:cubicBezTo>
                    <a:pt x="15695" y="16844"/>
                    <a:pt x="15713" y="16444"/>
                    <a:pt x="15659" y="16038"/>
                  </a:cubicBezTo>
                  <a:cubicBezTo>
                    <a:pt x="15633" y="15851"/>
                    <a:pt x="15615" y="15668"/>
                    <a:pt x="15579" y="15481"/>
                  </a:cubicBezTo>
                  <a:cubicBezTo>
                    <a:pt x="15556" y="15297"/>
                    <a:pt x="15502" y="15108"/>
                    <a:pt x="15451" y="14921"/>
                  </a:cubicBezTo>
                  <a:cubicBezTo>
                    <a:pt x="15415" y="14688"/>
                    <a:pt x="15392" y="14462"/>
                    <a:pt x="15312" y="14237"/>
                  </a:cubicBezTo>
                  <a:cubicBezTo>
                    <a:pt x="15250" y="14069"/>
                    <a:pt x="15199" y="13894"/>
                    <a:pt x="15155" y="13720"/>
                  </a:cubicBezTo>
                  <a:cubicBezTo>
                    <a:pt x="15145" y="13693"/>
                    <a:pt x="15137" y="13669"/>
                    <a:pt x="15137" y="13642"/>
                  </a:cubicBezTo>
                  <a:cubicBezTo>
                    <a:pt x="15407" y="13566"/>
                    <a:pt x="15677" y="13482"/>
                    <a:pt x="15936" y="13385"/>
                  </a:cubicBezTo>
                  <a:cubicBezTo>
                    <a:pt x="16278" y="13253"/>
                    <a:pt x="16592" y="13084"/>
                    <a:pt x="16923" y="12925"/>
                  </a:cubicBezTo>
                  <a:cubicBezTo>
                    <a:pt x="16934" y="12921"/>
                    <a:pt x="16941" y="12918"/>
                    <a:pt x="16949" y="12914"/>
                  </a:cubicBezTo>
                  <a:cubicBezTo>
                    <a:pt x="16949" y="12914"/>
                    <a:pt x="16949" y="12914"/>
                    <a:pt x="16949" y="12914"/>
                  </a:cubicBezTo>
                  <a:cubicBezTo>
                    <a:pt x="16964" y="12906"/>
                    <a:pt x="16982" y="12901"/>
                    <a:pt x="17008" y="12887"/>
                  </a:cubicBezTo>
                  <a:cubicBezTo>
                    <a:pt x="17003" y="12891"/>
                    <a:pt x="16995" y="12895"/>
                    <a:pt x="16990" y="12899"/>
                  </a:cubicBezTo>
                  <a:cubicBezTo>
                    <a:pt x="17443" y="12706"/>
                    <a:pt x="17905" y="12538"/>
                    <a:pt x="18278" y="12254"/>
                  </a:cubicBezTo>
                  <a:cubicBezTo>
                    <a:pt x="18679" y="11957"/>
                    <a:pt x="19003" y="11591"/>
                    <a:pt x="19332" y="11254"/>
                  </a:cubicBezTo>
                  <a:cubicBezTo>
                    <a:pt x="19784" y="10777"/>
                    <a:pt x="20167" y="10253"/>
                    <a:pt x="20488" y="9719"/>
                  </a:cubicBezTo>
                  <a:cubicBezTo>
                    <a:pt x="20853" y="9125"/>
                    <a:pt x="21264" y="8543"/>
                    <a:pt x="21421" y="7899"/>
                  </a:cubicBezTo>
                  <a:cubicBezTo>
                    <a:pt x="21509" y="7563"/>
                    <a:pt x="21578" y="7215"/>
                    <a:pt x="21534" y="6872"/>
                  </a:cubicBezTo>
                  <a:cubicBezTo>
                    <a:pt x="21509" y="6723"/>
                    <a:pt x="21491" y="6582"/>
                    <a:pt x="21455" y="6433"/>
                  </a:cubicBezTo>
                  <a:cubicBezTo>
                    <a:pt x="21396" y="6149"/>
                    <a:pt x="21324" y="5865"/>
                    <a:pt x="21264" y="5581"/>
                  </a:cubicBezTo>
                  <a:cubicBezTo>
                    <a:pt x="21239" y="5484"/>
                    <a:pt x="21231" y="5383"/>
                    <a:pt x="21203" y="5284"/>
                  </a:cubicBezTo>
                  <a:cubicBezTo>
                    <a:pt x="21133" y="4986"/>
                    <a:pt x="21020" y="4723"/>
                    <a:pt x="20830" y="4464"/>
                  </a:cubicBezTo>
                  <a:cubicBezTo>
                    <a:pt x="20681" y="4272"/>
                    <a:pt x="20509" y="4085"/>
                    <a:pt x="20352" y="3896"/>
                  </a:cubicBezTo>
                  <a:cubicBezTo>
                    <a:pt x="20123" y="3612"/>
                    <a:pt x="19861" y="3360"/>
                    <a:pt x="19568" y="3122"/>
                  </a:cubicBezTo>
                  <a:cubicBezTo>
                    <a:pt x="19393" y="2993"/>
                    <a:pt x="19247" y="2844"/>
                    <a:pt x="19090" y="2710"/>
                  </a:cubicBezTo>
                  <a:cubicBezTo>
                    <a:pt x="18504" y="2213"/>
                    <a:pt x="17792" y="1851"/>
                    <a:pt x="17070" y="1483"/>
                  </a:cubicBezTo>
                  <a:cubicBezTo>
                    <a:pt x="16800" y="1348"/>
                    <a:pt x="16520" y="1224"/>
                    <a:pt x="16250" y="1102"/>
                  </a:cubicBezTo>
                  <a:cubicBezTo>
                    <a:pt x="15921" y="959"/>
                    <a:pt x="15600" y="804"/>
                    <a:pt x="15250" y="669"/>
                  </a:cubicBezTo>
                  <a:cubicBezTo>
                    <a:pt x="15006" y="572"/>
                    <a:pt x="14744" y="482"/>
                    <a:pt x="14484" y="404"/>
                  </a:cubicBezTo>
                  <a:cubicBezTo>
                    <a:pt x="14207" y="322"/>
                    <a:pt x="13937" y="244"/>
                    <a:pt x="13649" y="206"/>
                  </a:cubicBezTo>
                  <a:cubicBezTo>
                    <a:pt x="13204" y="147"/>
                    <a:pt x="12760" y="133"/>
                    <a:pt x="12318" y="114"/>
                  </a:cubicBezTo>
                  <a:cubicBezTo>
                    <a:pt x="12091" y="69"/>
                    <a:pt x="11865" y="44"/>
                    <a:pt x="11639" y="30"/>
                  </a:cubicBezTo>
                  <a:cubicBezTo>
                    <a:pt x="11552" y="11"/>
                    <a:pt x="11459" y="0"/>
                    <a:pt x="11369" y="0"/>
                  </a:cubicBezTo>
                  <a:close/>
                </a:path>
              </a:pathLst>
            </a:cu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6" name="Google Shape;1453;p54"/>
          <p:cNvGrpSpPr/>
          <p:nvPr/>
        </p:nvGrpSpPr>
        <p:grpSpPr>
          <a:xfrm flipH="1">
            <a:off x="11208174" y="6929243"/>
            <a:ext cx="983086" cy="1328809"/>
            <a:chOff x="0" y="0"/>
            <a:chExt cx="983085" cy="1328808"/>
          </a:xfrm>
        </p:grpSpPr>
        <p:sp>
          <p:nvSpPr>
            <p:cNvPr id="320" name="Google Shape;1454;p54"/>
            <p:cNvSpPr/>
            <p:nvPr/>
          </p:nvSpPr>
          <p:spPr>
            <a:xfrm>
              <a:off x="446801" y="1213467"/>
              <a:ext cx="65939" cy="65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18" y="0"/>
                  </a:moveTo>
                  <a:cubicBezTo>
                    <a:pt x="6627" y="5082"/>
                    <a:pt x="3436" y="13976"/>
                    <a:pt x="0" y="17788"/>
                  </a:cubicBezTo>
                  <a:cubicBezTo>
                    <a:pt x="7609" y="17788"/>
                    <a:pt x="14973" y="21600"/>
                    <a:pt x="21600" y="21600"/>
                  </a:cubicBezTo>
                  <a:cubicBezTo>
                    <a:pt x="17427" y="13976"/>
                    <a:pt x="13255" y="8894"/>
                    <a:pt x="9818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1" name="Google Shape;1455;p54"/>
            <p:cNvSpPr/>
            <p:nvPr/>
          </p:nvSpPr>
          <p:spPr>
            <a:xfrm>
              <a:off x="413440" y="749520"/>
              <a:ext cx="65939" cy="6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3" y="0"/>
                  </a:moveTo>
                  <a:cubicBezTo>
                    <a:pt x="6545" y="0"/>
                    <a:pt x="4582" y="10800"/>
                    <a:pt x="0" y="10800"/>
                  </a:cubicBezTo>
                  <a:cubicBezTo>
                    <a:pt x="6545" y="21600"/>
                    <a:pt x="15709" y="21600"/>
                    <a:pt x="21600" y="21600"/>
                  </a:cubicBezTo>
                  <a:cubicBezTo>
                    <a:pt x="17673" y="21600"/>
                    <a:pt x="15709" y="10800"/>
                    <a:pt x="10473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2" name="Google Shape;1456;p54"/>
            <p:cNvSpPr/>
            <p:nvPr/>
          </p:nvSpPr>
          <p:spPr>
            <a:xfrm>
              <a:off x="469902" y="755852"/>
              <a:ext cx="65939" cy="6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cubicBezTo>
                    <a:pt x="9953" y="7560"/>
                    <a:pt x="5082" y="11880"/>
                    <a:pt x="0" y="18360"/>
                  </a:cubicBezTo>
                  <a:cubicBezTo>
                    <a:pt x="6988" y="18360"/>
                    <a:pt x="14188" y="18360"/>
                    <a:pt x="21600" y="21600"/>
                  </a:cubicBezTo>
                  <a:cubicBezTo>
                    <a:pt x="19271" y="15120"/>
                    <a:pt x="17153" y="7560"/>
                    <a:pt x="15035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3" name="Google Shape;1457;p54"/>
            <p:cNvSpPr/>
            <p:nvPr/>
          </p:nvSpPr>
          <p:spPr>
            <a:xfrm>
              <a:off x="313024" y="1164059"/>
              <a:ext cx="66254" cy="73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3" y="832"/>
                    <a:pt x="382" y="1526"/>
                    <a:pt x="497" y="2219"/>
                  </a:cubicBezTo>
                  <a:cubicBezTo>
                    <a:pt x="1032" y="3640"/>
                    <a:pt x="1529" y="5062"/>
                    <a:pt x="2179" y="6345"/>
                  </a:cubicBezTo>
                  <a:cubicBezTo>
                    <a:pt x="2829" y="7628"/>
                    <a:pt x="3479" y="8945"/>
                    <a:pt x="4282" y="10124"/>
                  </a:cubicBezTo>
                  <a:cubicBezTo>
                    <a:pt x="4817" y="10921"/>
                    <a:pt x="5429" y="11649"/>
                    <a:pt x="6079" y="12447"/>
                  </a:cubicBezTo>
                  <a:cubicBezTo>
                    <a:pt x="7149" y="13626"/>
                    <a:pt x="8296" y="14804"/>
                    <a:pt x="9596" y="15983"/>
                  </a:cubicBezTo>
                  <a:cubicBezTo>
                    <a:pt x="10246" y="16469"/>
                    <a:pt x="10857" y="17023"/>
                    <a:pt x="11622" y="17509"/>
                  </a:cubicBezTo>
                  <a:cubicBezTo>
                    <a:pt x="12157" y="17994"/>
                    <a:pt x="12807" y="18202"/>
                    <a:pt x="13457" y="18688"/>
                  </a:cubicBezTo>
                  <a:cubicBezTo>
                    <a:pt x="15024" y="19381"/>
                    <a:pt x="16592" y="20074"/>
                    <a:pt x="18236" y="20525"/>
                  </a:cubicBezTo>
                  <a:cubicBezTo>
                    <a:pt x="19268" y="21011"/>
                    <a:pt x="20453" y="21253"/>
                    <a:pt x="21600" y="21600"/>
                  </a:cubicBezTo>
                  <a:cubicBezTo>
                    <a:pt x="18771" y="19832"/>
                    <a:pt x="16171" y="17856"/>
                    <a:pt x="14107" y="15394"/>
                  </a:cubicBezTo>
                  <a:cubicBezTo>
                    <a:pt x="10360" y="12239"/>
                    <a:pt x="7493" y="8217"/>
                    <a:pt x="5429" y="3883"/>
                  </a:cubicBezTo>
                  <a:cubicBezTo>
                    <a:pt x="4129" y="3398"/>
                    <a:pt x="2982" y="2704"/>
                    <a:pt x="1950" y="1907"/>
                  </a:cubicBezTo>
                  <a:cubicBezTo>
                    <a:pt x="1147" y="1283"/>
                    <a:pt x="650" y="693"/>
                    <a:pt x="0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Google Shape;1458;p54"/>
            <p:cNvSpPr/>
            <p:nvPr/>
          </p:nvSpPr>
          <p:spPr>
            <a:xfrm>
              <a:off x="419286" y="634035"/>
              <a:ext cx="81191" cy="8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600" fill="norm" stroke="1" extrusionOk="0">
                  <a:moveTo>
                    <a:pt x="11082" y="0"/>
                  </a:moveTo>
                  <a:cubicBezTo>
                    <a:pt x="5462" y="0"/>
                    <a:pt x="357" y="3907"/>
                    <a:pt x="25" y="10065"/>
                  </a:cubicBezTo>
                  <a:cubicBezTo>
                    <a:pt x="-368" y="15661"/>
                    <a:pt x="4043" y="21600"/>
                    <a:pt x="9752" y="21600"/>
                  </a:cubicBezTo>
                  <a:cubicBezTo>
                    <a:pt x="15462" y="21600"/>
                    <a:pt x="20477" y="17568"/>
                    <a:pt x="20900" y="11441"/>
                  </a:cubicBezTo>
                  <a:cubicBezTo>
                    <a:pt x="21232" y="5814"/>
                    <a:pt x="16791" y="0"/>
                    <a:pt x="11082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Google Shape;1459;p54"/>
            <p:cNvSpPr/>
            <p:nvPr/>
          </p:nvSpPr>
          <p:spPr>
            <a:xfrm>
              <a:off x="524104" y="631690"/>
              <a:ext cx="81205" cy="80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600" fill="norm" stroke="1" extrusionOk="0">
                  <a:moveTo>
                    <a:pt x="11070" y="0"/>
                  </a:moveTo>
                  <a:cubicBezTo>
                    <a:pt x="5459" y="0"/>
                    <a:pt x="360" y="3913"/>
                    <a:pt x="28" y="10174"/>
                  </a:cubicBezTo>
                  <a:cubicBezTo>
                    <a:pt x="-394" y="15777"/>
                    <a:pt x="4041" y="21600"/>
                    <a:pt x="9742" y="21600"/>
                  </a:cubicBezTo>
                  <a:cubicBezTo>
                    <a:pt x="15444" y="21600"/>
                    <a:pt x="20452" y="17687"/>
                    <a:pt x="20874" y="11426"/>
                  </a:cubicBezTo>
                  <a:cubicBezTo>
                    <a:pt x="21206" y="5823"/>
                    <a:pt x="16771" y="0"/>
                    <a:pt x="11070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6" name="Google Shape;1460;p54"/>
            <p:cNvSpPr/>
            <p:nvPr/>
          </p:nvSpPr>
          <p:spPr>
            <a:xfrm>
              <a:off x="81080" y="88063"/>
              <a:ext cx="790228" cy="702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" y="11575"/>
                  </a:moveTo>
                  <a:cubicBezTo>
                    <a:pt x="45" y="11604"/>
                    <a:pt x="42" y="11633"/>
                    <a:pt x="42" y="11662"/>
                  </a:cubicBezTo>
                  <a:cubicBezTo>
                    <a:pt x="42" y="11633"/>
                    <a:pt x="45" y="11604"/>
                    <a:pt x="45" y="11575"/>
                  </a:cubicBezTo>
                  <a:close/>
                  <a:moveTo>
                    <a:pt x="13286" y="16717"/>
                  </a:moveTo>
                  <a:cubicBezTo>
                    <a:pt x="13891" y="16717"/>
                    <a:pt x="14363" y="17388"/>
                    <a:pt x="14327" y="18034"/>
                  </a:cubicBezTo>
                  <a:cubicBezTo>
                    <a:pt x="14282" y="18755"/>
                    <a:pt x="13750" y="19206"/>
                    <a:pt x="13145" y="19206"/>
                  </a:cubicBezTo>
                  <a:cubicBezTo>
                    <a:pt x="12539" y="19206"/>
                    <a:pt x="12068" y="18535"/>
                    <a:pt x="12113" y="17889"/>
                  </a:cubicBezTo>
                  <a:cubicBezTo>
                    <a:pt x="12148" y="17168"/>
                    <a:pt x="12689" y="16717"/>
                    <a:pt x="13286" y="16717"/>
                  </a:cubicBezTo>
                  <a:close/>
                  <a:moveTo>
                    <a:pt x="10420" y="16790"/>
                  </a:moveTo>
                  <a:cubicBezTo>
                    <a:pt x="11026" y="16790"/>
                    <a:pt x="11497" y="17460"/>
                    <a:pt x="11462" y="18109"/>
                  </a:cubicBezTo>
                  <a:cubicBezTo>
                    <a:pt x="11417" y="18816"/>
                    <a:pt x="10885" y="19281"/>
                    <a:pt x="10279" y="19281"/>
                  </a:cubicBezTo>
                  <a:cubicBezTo>
                    <a:pt x="9673" y="19281"/>
                    <a:pt x="9205" y="18596"/>
                    <a:pt x="9247" y="17951"/>
                  </a:cubicBezTo>
                  <a:cubicBezTo>
                    <a:pt x="9282" y="17240"/>
                    <a:pt x="9824" y="16790"/>
                    <a:pt x="10420" y="16790"/>
                  </a:cubicBezTo>
                  <a:close/>
                  <a:moveTo>
                    <a:pt x="16324" y="20561"/>
                  </a:moveTo>
                  <a:cubicBezTo>
                    <a:pt x="16321" y="20569"/>
                    <a:pt x="16311" y="20569"/>
                    <a:pt x="16302" y="20576"/>
                  </a:cubicBezTo>
                  <a:cubicBezTo>
                    <a:pt x="16308" y="20569"/>
                    <a:pt x="16318" y="20565"/>
                    <a:pt x="16324" y="20561"/>
                  </a:cubicBezTo>
                  <a:close/>
                  <a:moveTo>
                    <a:pt x="16234" y="20601"/>
                  </a:moveTo>
                  <a:cubicBezTo>
                    <a:pt x="16222" y="20608"/>
                    <a:pt x="16209" y="20616"/>
                    <a:pt x="16196" y="20623"/>
                  </a:cubicBezTo>
                  <a:cubicBezTo>
                    <a:pt x="16215" y="20612"/>
                    <a:pt x="16225" y="20612"/>
                    <a:pt x="16234" y="20601"/>
                  </a:cubicBezTo>
                  <a:close/>
                  <a:moveTo>
                    <a:pt x="13036" y="0"/>
                  </a:moveTo>
                  <a:cubicBezTo>
                    <a:pt x="13209" y="317"/>
                    <a:pt x="13372" y="660"/>
                    <a:pt x="13481" y="1028"/>
                  </a:cubicBezTo>
                  <a:cubicBezTo>
                    <a:pt x="13654" y="1623"/>
                    <a:pt x="13645" y="2283"/>
                    <a:pt x="13481" y="2881"/>
                  </a:cubicBezTo>
                  <a:cubicBezTo>
                    <a:pt x="13199" y="3941"/>
                    <a:pt x="12581" y="4836"/>
                    <a:pt x="11853" y="5568"/>
                  </a:cubicBezTo>
                  <a:cubicBezTo>
                    <a:pt x="11071" y="6336"/>
                    <a:pt x="10020" y="6765"/>
                    <a:pt x="8987" y="6776"/>
                  </a:cubicBezTo>
                  <a:lnTo>
                    <a:pt x="8943" y="6776"/>
                  </a:lnTo>
                  <a:cubicBezTo>
                    <a:pt x="8510" y="6776"/>
                    <a:pt x="8064" y="6704"/>
                    <a:pt x="7632" y="6642"/>
                  </a:cubicBezTo>
                  <a:cubicBezTo>
                    <a:pt x="7003" y="6556"/>
                    <a:pt x="6426" y="6228"/>
                    <a:pt x="5894" y="5849"/>
                  </a:cubicBezTo>
                  <a:cubicBezTo>
                    <a:pt x="5375" y="5481"/>
                    <a:pt x="4920" y="4955"/>
                    <a:pt x="4657" y="4309"/>
                  </a:cubicBezTo>
                  <a:cubicBezTo>
                    <a:pt x="4516" y="3992"/>
                    <a:pt x="4430" y="3638"/>
                    <a:pt x="4375" y="3281"/>
                  </a:cubicBezTo>
                  <a:cubicBezTo>
                    <a:pt x="4321" y="2917"/>
                    <a:pt x="4279" y="2564"/>
                    <a:pt x="4298" y="2185"/>
                  </a:cubicBezTo>
                  <a:cubicBezTo>
                    <a:pt x="4298" y="2099"/>
                    <a:pt x="4321" y="2027"/>
                    <a:pt x="4343" y="1940"/>
                  </a:cubicBezTo>
                  <a:cubicBezTo>
                    <a:pt x="4244" y="2016"/>
                    <a:pt x="4148" y="2088"/>
                    <a:pt x="4061" y="2160"/>
                  </a:cubicBezTo>
                  <a:cubicBezTo>
                    <a:pt x="3811" y="2391"/>
                    <a:pt x="3574" y="2640"/>
                    <a:pt x="3333" y="2881"/>
                  </a:cubicBezTo>
                  <a:cubicBezTo>
                    <a:pt x="2965" y="3332"/>
                    <a:pt x="2615" y="3783"/>
                    <a:pt x="2292" y="4273"/>
                  </a:cubicBezTo>
                  <a:cubicBezTo>
                    <a:pt x="2096" y="4590"/>
                    <a:pt x="1910" y="4908"/>
                    <a:pt x="1728" y="5250"/>
                  </a:cubicBezTo>
                  <a:cubicBezTo>
                    <a:pt x="1378" y="5982"/>
                    <a:pt x="1064" y="6725"/>
                    <a:pt x="782" y="7497"/>
                  </a:cubicBezTo>
                  <a:cubicBezTo>
                    <a:pt x="622" y="7948"/>
                    <a:pt x="478" y="8398"/>
                    <a:pt x="362" y="8867"/>
                  </a:cubicBezTo>
                  <a:cubicBezTo>
                    <a:pt x="304" y="9145"/>
                    <a:pt x="263" y="9426"/>
                    <a:pt x="231" y="9707"/>
                  </a:cubicBezTo>
                  <a:cubicBezTo>
                    <a:pt x="167" y="10382"/>
                    <a:pt x="103" y="11049"/>
                    <a:pt x="38" y="11723"/>
                  </a:cubicBezTo>
                  <a:cubicBezTo>
                    <a:pt x="38" y="11705"/>
                    <a:pt x="38" y="11683"/>
                    <a:pt x="42" y="11662"/>
                  </a:cubicBezTo>
                  <a:cubicBezTo>
                    <a:pt x="38" y="11691"/>
                    <a:pt x="35" y="11720"/>
                    <a:pt x="35" y="11745"/>
                  </a:cubicBezTo>
                  <a:cubicBezTo>
                    <a:pt x="35" y="11738"/>
                    <a:pt x="35" y="11730"/>
                    <a:pt x="38" y="11723"/>
                  </a:cubicBezTo>
                  <a:cubicBezTo>
                    <a:pt x="19" y="12062"/>
                    <a:pt x="10" y="12394"/>
                    <a:pt x="0" y="12722"/>
                  </a:cubicBezTo>
                  <a:cubicBezTo>
                    <a:pt x="13" y="12881"/>
                    <a:pt x="22" y="13029"/>
                    <a:pt x="35" y="13173"/>
                  </a:cubicBezTo>
                  <a:cubicBezTo>
                    <a:pt x="381" y="12675"/>
                    <a:pt x="817" y="12307"/>
                    <a:pt x="1324" y="12040"/>
                  </a:cubicBezTo>
                  <a:cubicBezTo>
                    <a:pt x="1862" y="11748"/>
                    <a:pt x="2452" y="11597"/>
                    <a:pt x="3048" y="11597"/>
                  </a:cubicBezTo>
                  <a:cubicBezTo>
                    <a:pt x="3359" y="11597"/>
                    <a:pt x="3670" y="11640"/>
                    <a:pt x="3974" y="11723"/>
                  </a:cubicBezTo>
                  <a:cubicBezTo>
                    <a:pt x="4420" y="11831"/>
                    <a:pt x="4866" y="12015"/>
                    <a:pt x="5212" y="12354"/>
                  </a:cubicBezTo>
                  <a:cubicBezTo>
                    <a:pt x="5471" y="12614"/>
                    <a:pt x="5712" y="12906"/>
                    <a:pt x="5926" y="13212"/>
                  </a:cubicBezTo>
                  <a:cubicBezTo>
                    <a:pt x="6231" y="13652"/>
                    <a:pt x="6468" y="14125"/>
                    <a:pt x="6644" y="14666"/>
                  </a:cubicBezTo>
                  <a:cubicBezTo>
                    <a:pt x="6785" y="15116"/>
                    <a:pt x="6840" y="15618"/>
                    <a:pt x="6882" y="16094"/>
                  </a:cubicBezTo>
                  <a:cubicBezTo>
                    <a:pt x="7003" y="17327"/>
                    <a:pt x="6840" y="18549"/>
                    <a:pt x="6273" y="19620"/>
                  </a:cubicBezTo>
                  <a:cubicBezTo>
                    <a:pt x="6112" y="19927"/>
                    <a:pt x="5882" y="20194"/>
                    <a:pt x="5612" y="20403"/>
                  </a:cubicBezTo>
                  <a:cubicBezTo>
                    <a:pt x="6026" y="20536"/>
                    <a:pt x="6426" y="20684"/>
                    <a:pt x="6850" y="20817"/>
                  </a:cubicBezTo>
                  <a:cubicBezTo>
                    <a:pt x="7555" y="21001"/>
                    <a:pt x="8282" y="21084"/>
                    <a:pt x="9010" y="21211"/>
                  </a:cubicBezTo>
                  <a:cubicBezTo>
                    <a:pt x="9314" y="21257"/>
                    <a:pt x="9628" y="21304"/>
                    <a:pt x="9933" y="21355"/>
                  </a:cubicBezTo>
                  <a:cubicBezTo>
                    <a:pt x="9955" y="21355"/>
                    <a:pt x="9965" y="21344"/>
                    <a:pt x="9984" y="21344"/>
                  </a:cubicBezTo>
                  <a:cubicBezTo>
                    <a:pt x="10010" y="21355"/>
                    <a:pt x="10020" y="21366"/>
                    <a:pt x="10039" y="21366"/>
                  </a:cubicBezTo>
                  <a:cubicBezTo>
                    <a:pt x="10430" y="21441"/>
                    <a:pt x="10821" y="21513"/>
                    <a:pt x="11212" y="21564"/>
                  </a:cubicBezTo>
                  <a:cubicBezTo>
                    <a:pt x="11266" y="21564"/>
                    <a:pt x="11311" y="21564"/>
                    <a:pt x="11366" y="21575"/>
                  </a:cubicBezTo>
                  <a:cubicBezTo>
                    <a:pt x="11443" y="21553"/>
                    <a:pt x="11516" y="21539"/>
                    <a:pt x="11593" y="21513"/>
                  </a:cubicBezTo>
                  <a:cubicBezTo>
                    <a:pt x="11625" y="21539"/>
                    <a:pt x="11657" y="21564"/>
                    <a:pt x="11693" y="21586"/>
                  </a:cubicBezTo>
                  <a:cubicBezTo>
                    <a:pt x="11821" y="21586"/>
                    <a:pt x="11939" y="21600"/>
                    <a:pt x="12068" y="21600"/>
                  </a:cubicBezTo>
                  <a:cubicBezTo>
                    <a:pt x="12558" y="21575"/>
                    <a:pt x="13058" y="21539"/>
                    <a:pt x="13555" y="21467"/>
                  </a:cubicBezTo>
                  <a:cubicBezTo>
                    <a:pt x="14013" y="21380"/>
                    <a:pt x="14478" y="21272"/>
                    <a:pt x="14924" y="21135"/>
                  </a:cubicBezTo>
                  <a:cubicBezTo>
                    <a:pt x="15379" y="20976"/>
                    <a:pt x="15815" y="20807"/>
                    <a:pt x="16238" y="20598"/>
                  </a:cubicBezTo>
                  <a:cubicBezTo>
                    <a:pt x="16238" y="20601"/>
                    <a:pt x="16238" y="20601"/>
                    <a:pt x="16234" y="20601"/>
                  </a:cubicBezTo>
                  <a:cubicBezTo>
                    <a:pt x="16244" y="20598"/>
                    <a:pt x="16250" y="20590"/>
                    <a:pt x="16260" y="20587"/>
                  </a:cubicBezTo>
                  <a:cubicBezTo>
                    <a:pt x="16270" y="20587"/>
                    <a:pt x="16279" y="20583"/>
                    <a:pt x="16289" y="20579"/>
                  </a:cubicBezTo>
                  <a:cubicBezTo>
                    <a:pt x="16286" y="20583"/>
                    <a:pt x="16283" y="20583"/>
                    <a:pt x="16283" y="20587"/>
                  </a:cubicBezTo>
                  <a:cubicBezTo>
                    <a:pt x="16465" y="20489"/>
                    <a:pt x="16642" y="20403"/>
                    <a:pt x="16811" y="20280"/>
                  </a:cubicBezTo>
                  <a:cubicBezTo>
                    <a:pt x="17097" y="20100"/>
                    <a:pt x="17356" y="19891"/>
                    <a:pt x="17629" y="19692"/>
                  </a:cubicBezTo>
                  <a:cubicBezTo>
                    <a:pt x="17952" y="19462"/>
                    <a:pt x="18289" y="19271"/>
                    <a:pt x="18616" y="19061"/>
                  </a:cubicBezTo>
                  <a:cubicBezTo>
                    <a:pt x="18680" y="19022"/>
                    <a:pt x="18744" y="18975"/>
                    <a:pt x="18799" y="18924"/>
                  </a:cubicBezTo>
                  <a:cubicBezTo>
                    <a:pt x="18876" y="18863"/>
                    <a:pt x="18940" y="18791"/>
                    <a:pt x="19007" y="18719"/>
                  </a:cubicBezTo>
                  <a:cubicBezTo>
                    <a:pt x="19202" y="18488"/>
                    <a:pt x="19376" y="18218"/>
                    <a:pt x="19549" y="17962"/>
                  </a:cubicBezTo>
                  <a:cubicBezTo>
                    <a:pt x="19927" y="17388"/>
                    <a:pt x="20286" y="16800"/>
                    <a:pt x="20613" y="16191"/>
                  </a:cubicBezTo>
                  <a:cubicBezTo>
                    <a:pt x="20981" y="15470"/>
                    <a:pt x="21296" y="14713"/>
                    <a:pt x="21600" y="13955"/>
                  </a:cubicBezTo>
                  <a:cubicBezTo>
                    <a:pt x="21219" y="14226"/>
                    <a:pt x="20786" y="14406"/>
                    <a:pt x="20353" y="14446"/>
                  </a:cubicBezTo>
                  <a:cubicBezTo>
                    <a:pt x="20222" y="14456"/>
                    <a:pt x="20078" y="14467"/>
                    <a:pt x="19949" y="14467"/>
                  </a:cubicBezTo>
                  <a:cubicBezTo>
                    <a:pt x="18821" y="14467"/>
                    <a:pt x="17670" y="14027"/>
                    <a:pt x="16811" y="13234"/>
                  </a:cubicBezTo>
                  <a:cubicBezTo>
                    <a:pt x="16379" y="12834"/>
                    <a:pt x="16097" y="12235"/>
                    <a:pt x="15924" y="11637"/>
                  </a:cubicBezTo>
                  <a:cubicBezTo>
                    <a:pt x="15728" y="10941"/>
                    <a:pt x="15629" y="10169"/>
                    <a:pt x="15683" y="9437"/>
                  </a:cubicBezTo>
                  <a:cubicBezTo>
                    <a:pt x="15728" y="8719"/>
                    <a:pt x="15956" y="7998"/>
                    <a:pt x="16215" y="7349"/>
                  </a:cubicBezTo>
                  <a:cubicBezTo>
                    <a:pt x="16488" y="6668"/>
                    <a:pt x="16901" y="6094"/>
                    <a:pt x="17408" y="5615"/>
                  </a:cubicBezTo>
                  <a:cubicBezTo>
                    <a:pt x="17834" y="5250"/>
                    <a:pt x="18311" y="4994"/>
                    <a:pt x="18811" y="4800"/>
                  </a:cubicBezTo>
                  <a:cubicBezTo>
                    <a:pt x="19190" y="4663"/>
                    <a:pt x="19603" y="4544"/>
                    <a:pt x="19994" y="4504"/>
                  </a:cubicBezTo>
                  <a:cubicBezTo>
                    <a:pt x="20036" y="4500"/>
                    <a:pt x="20081" y="4500"/>
                    <a:pt x="20122" y="4500"/>
                  </a:cubicBezTo>
                  <a:cubicBezTo>
                    <a:pt x="20167" y="4500"/>
                    <a:pt x="20209" y="4500"/>
                    <a:pt x="20254" y="4493"/>
                  </a:cubicBezTo>
                  <a:cubicBezTo>
                    <a:pt x="20209" y="4453"/>
                    <a:pt x="20177" y="4407"/>
                    <a:pt x="20145" y="4360"/>
                  </a:cubicBezTo>
                  <a:cubicBezTo>
                    <a:pt x="19949" y="4089"/>
                    <a:pt x="19744" y="3833"/>
                    <a:pt x="19536" y="3592"/>
                  </a:cubicBezTo>
                  <a:cubicBezTo>
                    <a:pt x="19299" y="3357"/>
                    <a:pt x="19061" y="3137"/>
                    <a:pt x="18811" y="2932"/>
                  </a:cubicBezTo>
                  <a:cubicBezTo>
                    <a:pt x="17908" y="2185"/>
                    <a:pt x="16952" y="1515"/>
                    <a:pt x="15975" y="891"/>
                  </a:cubicBezTo>
                  <a:cubicBezTo>
                    <a:pt x="15619" y="671"/>
                    <a:pt x="15260" y="476"/>
                    <a:pt x="14882" y="307"/>
                  </a:cubicBezTo>
                  <a:cubicBezTo>
                    <a:pt x="14763" y="256"/>
                    <a:pt x="14641" y="195"/>
                    <a:pt x="14523" y="159"/>
                  </a:cubicBezTo>
                  <a:cubicBezTo>
                    <a:pt x="14350" y="123"/>
                    <a:pt x="14177" y="97"/>
                    <a:pt x="14000" y="76"/>
                  </a:cubicBezTo>
                  <a:cubicBezTo>
                    <a:pt x="13709" y="36"/>
                    <a:pt x="13404" y="25"/>
                    <a:pt x="13100" y="0"/>
                  </a:cubicBezTo>
                  <a:close/>
                </a:path>
              </a:pathLst>
            </a:custGeom>
            <a:solidFill>
              <a:srgbClr val="52AD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7" name="Google Shape;1461;p54"/>
            <p:cNvSpPr/>
            <p:nvPr/>
          </p:nvSpPr>
          <p:spPr>
            <a:xfrm>
              <a:off x="309858" y="1008804"/>
              <a:ext cx="326341" cy="23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8" y="5384"/>
                  </a:moveTo>
                  <a:cubicBezTo>
                    <a:pt x="15430" y="5384"/>
                    <a:pt x="16640" y="7069"/>
                    <a:pt x="16640" y="9083"/>
                  </a:cubicBezTo>
                  <a:cubicBezTo>
                    <a:pt x="16640" y="11097"/>
                    <a:pt x="15399" y="12708"/>
                    <a:pt x="13924" y="12708"/>
                  </a:cubicBezTo>
                  <a:cubicBezTo>
                    <a:pt x="12480" y="12708"/>
                    <a:pt x="11246" y="11023"/>
                    <a:pt x="11277" y="9009"/>
                  </a:cubicBezTo>
                  <a:cubicBezTo>
                    <a:pt x="11277" y="7006"/>
                    <a:pt x="12504" y="5384"/>
                    <a:pt x="13978" y="5384"/>
                  </a:cubicBezTo>
                  <a:close/>
                  <a:moveTo>
                    <a:pt x="6752" y="5744"/>
                  </a:moveTo>
                  <a:cubicBezTo>
                    <a:pt x="8196" y="5744"/>
                    <a:pt x="9438" y="7472"/>
                    <a:pt x="9407" y="9443"/>
                  </a:cubicBezTo>
                  <a:cubicBezTo>
                    <a:pt x="9407" y="11447"/>
                    <a:pt x="8173" y="13068"/>
                    <a:pt x="6706" y="13068"/>
                  </a:cubicBezTo>
                  <a:cubicBezTo>
                    <a:pt x="5254" y="13068"/>
                    <a:pt x="4051" y="11383"/>
                    <a:pt x="4051" y="9369"/>
                  </a:cubicBezTo>
                  <a:cubicBezTo>
                    <a:pt x="4075" y="7387"/>
                    <a:pt x="5286" y="5744"/>
                    <a:pt x="6752" y="5744"/>
                  </a:cubicBezTo>
                  <a:close/>
                  <a:moveTo>
                    <a:pt x="21491" y="0"/>
                  </a:moveTo>
                  <a:cubicBezTo>
                    <a:pt x="21445" y="32"/>
                    <a:pt x="21390" y="74"/>
                    <a:pt x="21313" y="117"/>
                  </a:cubicBezTo>
                  <a:cubicBezTo>
                    <a:pt x="20366" y="541"/>
                    <a:pt x="19419" y="901"/>
                    <a:pt x="18449" y="1145"/>
                  </a:cubicBezTo>
                  <a:cubicBezTo>
                    <a:pt x="17549" y="1367"/>
                    <a:pt x="16640" y="1441"/>
                    <a:pt x="15717" y="1505"/>
                  </a:cubicBezTo>
                  <a:cubicBezTo>
                    <a:pt x="14638" y="1622"/>
                    <a:pt x="13582" y="1759"/>
                    <a:pt x="12504" y="1791"/>
                  </a:cubicBezTo>
                  <a:lnTo>
                    <a:pt x="9407" y="1791"/>
                  </a:lnTo>
                  <a:cubicBezTo>
                    <a:pt x="8933" y="1791"/>
                    <a:pt x="8460" y="1834"/>
                    <a:pt x="7986" y="1834"/>
                  </a:cubicBezTo>
                  <a:cubicBezTo>
                    <a:pt x="7459" y="1834"/>
                    <a:pt x="6939" y="1791"/>
                    <a:pt x="6411" y="1728"/>
                  </a:cubicBezTo>
                  <a:cubicBezTo>
                    <a:pt x="5410" y="1622"/>
                    <a:pt x="4416" y="1441"/>
                    <a:pt x="3415" y="1145"/>
                  </a:cubicBezTo>
                  <a:cubicBezTo>
                    <a:pt x="2631" y="975"/>
                    <a:pt x="1785" y="763"/>
                    <a:pt x="970" y="435"/>
                  </a:cubicBezTo>
                  <a:cubicBezTo>
                    <a:pt x="893" y="1367"/>
                    <a:pt x="784" y="2300"/>
                    <a:pt x="683" y="3264"/>
                  </a:cubicBezTo>
                  <a:cubicBezTo>
                    <a:pt x="497" y="5066"/>
                    <a:pt x="287" y="6826"/>
                    <a:pt x="109" y="8617"/>
                  </a:cubicBezTo>
                  <a:cubicBezTo>
                    <a:pt x="23" y="9687"/>
                    <a:pt x="0" y="10768"/>
                    <a:pt x="0" y="11849"/>
                  </a:cubicBezTo>
                  <a:cubicBezTo>
                    <a:pt x="23" y="12390"/>
                    <a:pt x="47" y="12888"/>
                    <a:pt x="109" y="13386"/>
                  </a:cubicBezTo>
                  <a:cubicBezTo>
                    <a:pt x="132" y="13640"/>
                    <a:pt x="179" y="13821"/>
                    <a:pt x="210" y="14033"/>
                  </a:cubicBezTo>
                  <a:cubicBezTo>
                    <a:pt x="342" y="14245"/>
                    <a:pt x="442" y="14425"/>
                    <a:pt x="605" y="14616"/>
                  </a:cubicBezTo>
                  <a:cubicBezTo>
                    <a:pt x="815" y="14859"/>
                    <a:pt x="1048" y="15071"/>
                    <a:pt x="1312" y="15220"/>
                  </a:cubicBezTo>
                  <a:cubicBezTo>
                    <a:pt x="1731" y="16544"/>
                    <a:pt x="2313" y="17774"/>
                    <a:pt x="3074" y="18738"/>
                  </a:cubicBezTo>
                  <a:cubicBezTo>
                    <a:pt x="3493" y="19491"/>
                    <a:pt x="4020" y="20095"/>
                    <a:pt x="4595" y="20636"/>
                  </a:cubicBezTo>
                  <a:cubicBezTo>
                    <a:pt x="4835" y="20742"/>
                    <a:pt x="5091" y="20890"/>
                    <a:pt x="5332" y="20953"/>
                  </a:cubicBezTo>
                  <a:cubicBezTo>
                    <a:pt x="5674" y="21070"/>
                    <a:pt x="5992" y="21144"/>
                    <a:pt x="6333" y="21218"/>
                  </a:cubicBezTo>
                  <a:lnTo>
                    <a:pt x="6388" y="21218"/>
                  </a:lnTo>
                  <a:cubicBezTo>
                    <a:pt x="7886" y="21388"/>
                    <a:pt x="9407" y="21505"/>
                    <a:pt x="10905" y="21536"/>
                  </a:cubicBezTo>
                  <a:cubicBezTo>
                    <a:pt x="11013" y="21505"/>
                    <a:pt x="11114" y="21430"/>
                    <a:pt x="11215" y="21388"/>
                  </a:cubicBezTo>
                  <a:cubicBezTo>
                    <a:pt x="11324" y="21462"/>
                    <a:pt x="11456" y="21505"/>
                    <a:pt x="11588" y="21568"/>
                  </a:cubicBezTo>
                  <a:cubicBezTo>
                    <a:pt x="11875" y="21568"/>
                    <a:pt x="12139" y="21600"/>
                    <a:pt x="12434" y="21600"/>
                  </a:cubicBezTo>
                  <a:cubicBezTo>
                    <a:pt x="13482" y="21505"/>
                    <a:pt x="14553" y="21356"/>
                    <a:pt x="15608" y="21176"/>
                  </a:cubicBezTo>
                  <a:cubicBezTo>
                    <a:pt x="16105" y="21038"/>
                    <a:pt x="16609" y="20890"/>
                    <a:pt x="17114" y="20710"/>
                  </a:cubicBezTo>
                  <a:cubicBezTo>
                    <a:pt x="17424" y="20572"/>
                    <a:pt x="17743" y="20424"/>
                    <a:pt x="18022" y="20243"/>
                  </a:cubicBezTo>
                  <a:cubicBezTo>
                    <a:pt x="18340" y="20031"/>
                    <a:pt x="18627" y="19809"/>
                    <a:pt x="18922" y="19597"/>
                  </a:cubicBezTo>
                  <a:cubicBezTo>
                    <a:pt x="19054" y="19448"/>
                    <a:pt x="19209" y="19311"/>
                    <a:pt x="19365" y="19162"/>
                  </a:cubicBezTo>
                  <a:cubicBezTo>
                    <a:pt x="19574" y="18919"/>
                    <a:pt x="19792" y="18707"/>
                    <a:pt x="20001" y="18420"/>
                  </a:cubicBezTo>
                  <a:cubicBezTo>
                    <a:pt x="20071" y="18304"/>
                    <a:pt x="20156" y="18155"/>
                    <a:pt x="20234" y="18060"/>
                  </a:cubicBezTo>
                  <a:cubicBezTo>
                    <a:pt x="20265" y="17986"/>
                    <a:pt x="20312" y="17912"/>
                    <a:pt x="20343" y="17837"/>
                  </a:cubicBezTo>
                  <a:lnTo>
                    <a:pt x="20343" y="17806"/>
                  </a:lnTo>
                  <a:cubicBezTo>
                    <a:pt x="20343" y="17774"/>
                    <a:pt x="20366" y="17774"/>
                    <a:pt x="20366" y="17774"/>
                  </a:cubicBezTo>
                  <a:cubicBezTo>
                    <a:pt x="20420" y="17594"/>
                    <a:pt x="20475" y="17414"/>
                    <a:pt x="20521" y="17265"/>
                  </a:cubicBezTo>
                  <a:cubicBezTo>
                    <a:pt x="20676" y="16767"/>
                    <a:pt x="20785" y="16301"/>
                    <a:pt x="20894" y="15792"/>
                  </a:cubicBezTo>
                  <a:cubicBezTo>
                    <a:pt x="21127" y="14287"/>
                    <a:pt x="21313" y="12740"/>
                    <a:pt x="21445" y="11203"/>
                  </a:cubicBezTo>
                  <a:cubicBezTo>
                    <a:pt x="21546" y="9942"/>
                    <a:pt x="21600" y="8680"/>
                    <a:pt x="21600" y="7430"/>
                  </a:cubicBezTo>
                  <a:cubicBezTo>
                    <a:pt x="21600" y="7430"/>
                    <a:pt x="21600" y="7430"/>
                    <a:pt x="21600" y="7440"/>
                  </a:cubicBezTo>
                  <a:lnTo>
                    <a:pt x="21600" y="7324"/>
                  </a:lnTo>
                  <a:cubicBezTo>
                    <a:pt x="21600" y="7355"/>
                    <a:pt x="21600" y="7387"/>
                    <a:pt x="21600" y="7430"/>
                  </a:cubicBezTo>
                  <a:cubicBezTo>
                    <a:pt x="21577" y="5193"/>
                    <a:pt x="21553" y="3010"/>
                    <a:pt x="21522" y="795"/>
                  </a:cubicBezTo>
                  <a:cubicBezTo>
                    <a:pt x="21522" y="541"/>
                    <a:pt x="21491" y="254"/>
                    <a:pt x="21491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Google Shape;1462;p54"/>
            <p:cNvSpPr/>
            <p:nvPr/>
          </p:nvSpPr>
          <p:spPr>
            <a:xfrm>
              <a:off x="238154" y="81966"/>
              <a:ext cx="340748" cy="22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600" fill="norm" stroke="1" extrusionOk="0">
                  <a:moveTo>
                    <a:pt x="15460" y="0"/>
                  </a:moveTo>
                  <a:cubicBezTo>
                    <a:pt x="14500" y="0"/>
                    <a:pt x="13540" y="11"/>
                    <a:pt x="12595" y="11"/>
                  </a:cubicBezTo>
                  <a:cubicBezTo>
                    <a:pt x="11841" y="89"/>
                    <a:pt x="11118" y="201"/>
                    <a:pt x="10365" y="313"/>
                  </a:cubicBezTo>
                  <a:cubicBezTo>
                    <a:pt x="8947" y="727"/>
                    <a:pt x="7566" y="1186"/>
                    <a:pt x="6163" y="1790"/>
                  </a:cubicBezTo>
                  <a:cubicBezTo>
                    <a:pt x="5387" y="2170"/>
                    <a:pt x="4619" y="2550"/>
                    <a:pt x="3866" y="2998"/>
                  </a:cubicBezTo>
                  <a:cubicBezTo>
                    <a:pt x="3312" y="3389"/>
                    <a:pt x="2795" y="3803"/>
                    <a:pt x="2264" y="4262"/>
                  </a:cubicBezTo>
                  <a:cubicBezTo>
                    <a:pt x="1510" y="5011"/>
                    <a:pt x="809" y="5817"/>
                    <a:pt x="115" y="6600"/>
                  </a:cubicBezTo>
                  <a:cubicBezTo>
                    <a:pt x="63" y="6868"/>
                    <a:pt x="11" y="7092"/>
                    <a:pt x="11" y="7360"/>
                  </a:cubicBezTo>
                  <a:cubicBezTo>
                    <a:pt x="-33" y="8535"/>
                    <a:pt x="63" y="9631"/>
                    <a:pt x="189" y="10761"/>
                  </a:cubicBezTo>
                  <a:cubicBezTo>
                    <a:pt x="314" y="11868"/>
                    <a:pt x="513" y="12964"/>
                    <a:pt x="838" y="13949"/>
                  </a:cubicBezTo>
                  <a:cubicBezTo>
                    <a:pt x="1444" y="15951"/>
                    <a:pt x="2493" y="17584"/>
                    <a:pt x="3689" y="18725"/>
                  </a:cubicBezTo>
                  <a:cubicBezTo>
                    <a:pt x="4915" y="19900"/>
                    <a:pt x="6244" y="20918"/>
                    <a:pt x="7691" y="21186"/>
                  </a:cubicBezTo>
                  <a:cubicBezTo>
                    <a:pt x="8688" y="21376"/>
                    <a:pt x="9715" y="21600"/>
                    <a:pt x="10712" y="21600"/>
                  </a:cubicBezTo>
                  <a:lnTo>
                    <a:pt x="10815" y="21600"/>
                  </a:lnTo>
                  <a:cubicBezTo>
                    <a:pt x="13193" y="21566"/>
                    <a:pt x="15615" y="20235"/>
                    <a:pt x="17417" y="17853"/>
                  </a:cubicBezTo>
                  <a:cubicBezTo>
                    <a:pt x="19093" y="15582"/>
                    <a:pt x="20518" y="12808"/>
                    <a:pt x="21168" y="9519"/>
                  </a:cubicBezTo>
                  <a:cubicBezTo>
                    <a:pt x="21545" y="7662"/>
                    <a:pt x="21567" y="5615"/>
                    <a:pt x="21168" y="3770"/>
                  </a:cubicBezTo>
                  <a:cubicBezTo>
                    <a:pt x="20917" y="2629"/>
                    <a:pt x="20541" y="1566"/>
                    <a:pt x="20142" y="582"/>
                  </a:cubicBezTo>
                  <a:cubicBezTo>
                    <a:pt x="19920" y="582"/>
                    <a:pt x="19691" y="582"/>
                    <a:pt x="19492" y="503"/>
                  </a:cubicBezTo>
                  <a:cubicBezTo>
                    <a:pt x="18813" y="392"/>
                    <a:pt x="18170" y="280"/>
                    <a:pt x="17520" y="11"/>
                  </a:cubicBezTo>
                  <a:cubicBezTo>
                    <a:pt x="17469" y="0"/>
                    <a:pt x="17417" y="0"/>
                    <a:pt x="17365" y="0"/>
                  </a:cubicBezTo>
                  <a:cubicBezTo>
                    <a:pt x="17269" y="0"/>
                    <a:pt x="17166" y="11"/>
                    <a:pt x="17070" y="11"/>
                  </a:cubicBezTo>
                  <a:lnTo>
                    <a:pt x="16893" y="11"/>
                  </a:lnTo>
                  <a:cubicBezTo>
                    <a:pt x="16420" y="0"/>
                    <a:pt x="15940" y="0"/>
                    <a:pt x="15460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Google Shape;1463;p54"/>
            <p:cNvSpPr/>
            <p:nvPr/>
          </p:nvSpPr>
          <p:spPr>
            <a:xfrm>
              <a:off x="82369" y="465178"/>
              <a:ext cx="251860" cy="286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fill="norm" stroke="1" extrusionOk="0">
                  <a:moveTo>
                    <a:pt x="9339" y="0"/>
                  </a:moveTo>
                  <a:cubicBezTo>
                    <a:pt x="7491" y="0"/>
                    <a:pt x="5663" y="371"/>
                    <a:pt x="3994" y="1088"/>
                  </a:cubicBezTo>
                  <a:cubicBezTo>
                    <a:pt x="2424" y="1743"/>
                    <a:pt x="1073" y="2645"/>
                    <a:pt x="0" y="3865"/>
                  </a:cubicBezTo>
                  <a:cubicBezTo>
                    <a:pt x="30" y="4405"/>
                    <a:pt x="60" y="4918"/>
                    <a:pt x="129" y="5457"/>
                  </a:cubicBezTo>
                  <a:cubicBezTo>
                    <a:pt x="199" y="5882"/>
                    <a:pt x="298" y="6271"/>
                    <a:pt x="437" y="6687"/>
                  </a:cubicBezTo>
                  <a:cubicBezTo>
                    <a:pt x="566" y="7014"/>
                    <a:pt x="705" y="7377"/>
                    <a:pt x="835" y="7704"/>
                  </a:cubicBezTo>
                  <a:cubicBezTo>
                    <a:pt x="1272" y="8536"/>
                    <a:pt x="1778" y="9376"/>
                    <a:pt x="2216" y="10252"/>
                  </a:cubicBezTo>
                  <a:cubicBezTo>
                    <a:pt x="2693" y="11180"/>
                    <a:pt x="3120" y="12100"/>
                    <a:pt x="3696" y="13002"/>
                  </a:cubicBezTo>
                  <a:cubicBezTo>
                    <a:pt x="4074" y="13515"/>
                    <a:pt x="4441" y="14020"/>
                    <a:pt x="4878" y="14506"/>
                  </a:cubicBezTo>
                  <a:cubicBezTo>
                    <a:pt x="5316" y="14948"/>
                    <a:pt x="5783" y="15435"/>
                    <a:pt x="6259" y="15851"/>
                  </a:cubicBezTo>
                  <a:cubicBezTo>
                    <a:pt x="6866" y="16390"/>
                    <a:pt x="7501" y="16868"/>
                    <a:pt x="8167" y="17319"/>
                  </a:cubicBezTo>
                  <a:cubicBezTo>
                    <a:pt x="9816" y="18283"/>
                    <a:pt x="11396" y="19318"/>
                    <a:pt x="13125" y="20220"/>
                  </a:cubicBezTo>
                  <a:cubicBezTo>
                    <a:pt x="13761" y="20494"/>
                    <a:pt x="14367" y="20760"/>
                    <a:pt x="15003" y="21007"/>
                  </a:cubicBezTo>
                  <a:cubicBezTo>
                    <a:pt x="15778" y="21237"/>
                    <a:pt x="16513" y="21388"/>
                    <a:pt x="17288" y="21600"/>
                  </a:cubicBezTo>
                  <a:cubicBezTo>
                    <a:pt x="18123" y="21087"/>
                    <a:pt x="18838" y="20432"/>
                    <a:pt x="19335" y="19681"/>
                  </a:cubicBezTo>
                  <a:cubicBezTo>
                    <a:pt x="21093" y="17054"/>
                    <a:pt x="21600" y="14055"/>
                    <a:pt x="21222" y="11030"/>
                  </a:cubicBezTo>
                  <a:cubicBezTo>
                    <a:pt x="21093" y="9862"/>
                    <a:pt x="20924" y="8633"/>
                    <a:pt x="20487" y="7527"/>
                  </a:cubicBezTo>
                  <a:cubicBezTo>
                    <a:pt x="19941" y="6200"/>
                    <a:pt x="19206" y="5042"/>
                    <a:pt x="18262" y="3963"/>
                  </a:cubicBezTo>
                  <a:cubicBezTo>
                    <a:pt x="17596" y="3211"/>
                    <a:pt x="16851" y="2494"/>
                    <a:pt x="16046" y="1857"/>
                  </a:cubicBezTo>
                  <a:cubicBezTo>
                    <a:pt x="14973" y="1026"/>
                    <a:pt x="13592" y="575"/>
                    <a:pt x="12211" y="310"/>
                  </a:cubicBezTo>
                  <a:cubicBezTo>
                    <a:pt x="11267" y="106"/>
                    <a:pt x="10303" y="0"/>
                    <a:pt x="933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0" name="Google Shape;1464;p54"/>
            <p:cNvSpPr/>
            <p:nvPr/>
          </p:nvSpPr>
          <p:spPr>
            <a:xfrm>
              <a:off x="654301" y="234171"/>
              <a:ext cx="247613" cy="324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fill="norm" stroke="1" extrusionOk="0">
                  <a:moveTo>
                    <a:pt x="11793" y="6825"/>
                  </a:moveTo>
                  <a:cubicBezTo>
                    <a:pt x="13684" y="6825"/>
                    <a:pt x="15311" y="8067"/>
                    <a:pt x="15271" y="9543"/>
                  </a:cubicBezTo>
                  <a:cubicBezTo>
                    <a:pt x="15271" y="11026"/>
                    <a:pt x="13654" y="12213"/>
                    <a:pt x="11721" y="12213"/>
                  </a:cubicBezTo>
                  <a:cubicBezTo>
                    <a:pt x="9830" y="12213"/>
                    <a:pt x="8254" y="10972"/>
                    <a:pt x="8254" y="9496"/>
                  </a:cubicBezTo>
                  <a:cubicBezTo>
                    <a:pt x="8254" y="8012"/>
                    <a:pt x="9860" y="6825"/>
                    <a:pt x="11793" y="6825"/>
                  </a:cubicBezTo>
                  <a:close/>
                  <a:moveTo>
                    <a:pt x="14549" y="0"/>
                  </a:moveTo>
                  <a:cubicBezTo>
                    <a:pt x="14406" y="16"/>
                    <a:pt x="14274" y="16"/>
                    <a:pt x="14132" y="16"/>
                  </a:cubicBezTo>
                  <a:cubicBezTo>
                    <a:pt x="13999" y="16"/>
                    <a:pt x="13857" y="16"/>
                    <a:pt x="13725" y="23"/>
                  </a:cubicBezTo>
                  <a:cubicBezTo>
                    <a:pt x="12484" y="109"/>
                    <a:pt x="11172" y="367"/>
                    <a:pt x="9972" y="664"/>
                  </a:cubicBezTo>
                  <a:cubicBezTo>
                    <a:pt x="8386" y="1085"/>
                    <a:pt x="6871" y="1640"/>
                    <a:pt x="5518" y="2429"/>
                  </a:cubicBezTo>
                  <a:cubicBezTo>
                    <a:pt x="3911" y="3467"/>
                    <a:pt x="2599" y="4709"/>
                    <a:pt x="1735" y="6185"/>
                  </a:cubicBezTo>
                  <a:cubicBezTo>
                    <a:pt x="911" y="7590"/>
                    <a:pt x="189" y="9152"/>
                    <a:pt x="47" y="10706"/>
                  </a:cubicBezTo>
                  <a:cubicBezTo>
                    <a:pt x="-126" y="12292"/>
                    <a:pt x="189" y="13963"/>
                    <a:pt x="810" y="15470"/>
                  </a:cubicBezTo>
                  <a:cubicBezTo>
                    <a:pt x="1359" y="16766"/>
                    <a:pt x="2254" y="18062"/>
                    <a:pt x="3627" y="18929"/>
                  </a:cubicBezTo>
                  <a:cubicBezTo>
                    <a:pt x="6352" y="20647"/>
                    <a:pt x="10003" y="21600"/>
                    <a:pt x="13582" y="21600"/>
                  </a:cubicBezTo>
                  <a:cubicBezTo>
                    <a:pt x="13989" y="21600"/>
                    <a:pt x="14447" y="21577"/>
                    <a:pt x="14864" y="21553"/>
                  </a:cubicBezTo>
                  <a:cubicBezTo>
                    <a:pt x="16237" y="21467"/>
                    <a:pt x="17610" y="21077"/>
                    <a:pt x="18820" y="20491"/>
                  </a:cubicBezTo>
                  <a:cubicBezTo>
                    <a:pt x="19237" y="19804"/>
                    <a:pt x="19643" y="19148"/>
                    <a:pt x="20030" y="18453"/>
                  </a:cubicBezTo>
                  <a:cubicBezTo>
                    <a:pt x="20335" y="17820"/>
                    <a:pt x="20650" y="17188"/>
                    <a:pt x="20884" y="16524"/>
                  </a:cubicBezTo>
                  <a:cubicBezTo>
                    <a:pt x="21088" y="15782"/>
                    <a:pt x="21301" y="15048"/>
                    <a:pt x="21433" y="14283"/>
                  </a:cubicBezTo>
                  <a:cubicBezTo>
                    <a:pt x="21433" y="13986"/>
                    <a:pt x="21474" y="13721"/>
                    <a:pt x="21474" y="13432"/>
                  </a:cubicBezTo>
                  <a:cubicBezTo>
                    <a:pt x="21433" y="12799"/>
                    <a:pt x="21332" y="12135"/>
                    <a:pt x="21189" y="11503"/>
                  </a:cubicBezTo>
                  <a:cubicBezTo>
                    <a:pt x="20854" y="9996"/>
                    <a:pt x="20508" y="8457"/>
                    <a:pt x="20233" y="6927"/>
                  </a:cubicBezTo>
                  <a:cubicBezTo>
                    <a:pt x="20162" y="6739"/>
                    <a:pt x="20121" y="6528"/>
                    <a:pt x="20060" y="6318"/>
                  </a:cubicBezTo>
                  <a:cubicBezTo>
                    <a:pt x="19989" y="6161"/>
                    <a:pt x="19918" y="5982"/>
                    <a:pt x="19857" y="5818"/>
                  </a:cubicBezTo>
                  <a:cubicBezTo>
                    <a:pt x="19715" y="5630"/>
                    <a:pt x="19572" y="5420"/>
                    <a:pt x="19440" y="5240"/>
                  </a:cubicBezTo>
                  <a:cubicBezTo>
                    <a:pt x="18535" y="4123"/>
                    <a:pt x="17711" y="2967"/>
                    <a:pt x="16725" y="1929"/>
                  </a:cubicBezTo>
                  <a:cubicBezTo>
                    <a:pt x="15993" y="1273"/>
                    <a:pt x="15230" y="664"/>
                    <a:pt x="1454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1" name="Google Shape;1465;p54"/>
            <p:cNvSpPr/>
            <p:nvPr/>
          </p:nvSpPr>
          <p:spPr>
            <a:xfrm>
              <a:off x="324516" y="941027"/>
              <a:ext cx="310041" cy="88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72" y="0"/>
                  </a:moveTo>
                  <a:cubicBezTo>
                    <a:pt x="19198" y="0"/>
                    <a:pt x="18724" y="863"/>
                    <a:pt x="18316" y="1352"/>
                  </a:cubicBezTo>
                  <a:cubicBezTo>
                    <a:pt x="18283" y="1352"/>
                    <a:pt x="18283" y="1438"/>
                    <a:pt x="18283" y="1438"/>
                  </a:cubicBezTo>
                  <a:cubicBezTo>
                    <a:pt x="18120" y="1524"/>
                    <a:pt x="17981" y="1754"/>
                    <a:pt x="17818" y="1841"/>
                  </a:cubicBezTo>
                  <a:cubicBezTo>
                    <a:pt x="17818" y="1841"/>
                    <a:pt x="17785" y="1841"/>
                    <a:pt x="17785" y="1927"/>
                  </a:cubicBezTo>
                  <a:cubicBezTo>
                    <a:pt x="17654" y="2013"/>
                    <a:pt x="17540" y="2013"/>
                    <a:pt x="17401" y="2128"/>
                  </a:cubicBezTo>
                  <a:lnTo>
                    <a:pt x="17425" y="2128"/>
                  </a:lnTo>
                  <a:cubicBezTo>
                    <a:pt x="17344" y="2128"/>
                    <a:pt x="17262" y="2215"/>
                    <a:pt x="17180" y="2215"/>
                  </a:cubicBezTo>
                  <a:lnTo>
                    <a:pt x="17205" y="2215"/>
                  </a:lnTo>
                  <a:cubicBezTo>
                    <a:pt x="16600" y="2502"/>
                    <a:pt x="15963" y="2704"/>
                    <a:pt x="15359" y="2991"/>
                  </a:cubicBezTo>
                  <a:cubicBezTo>
                    <a:pt x="14297" y="3365"/>
                    <a:pt x="13226" y="3768"/>
                    <a:pt x="12140" y="3768"/>
                  </a:cubicBezTo>
                  <a:lnTo>
                    <a:pt x="12009" y="3768"/>
                  </a:lnTo>
                  <a:cubicBezTo>
                    <a:pt x="10784" y="3768"/>
                    <a:pt x="9599" y="3595"/>
                    <a:pt x="8382" y="3193"/>
                  </a:cubicBezTo>
                  <a:cubicBezTo>
                    <a:pt x="7246" y="2905"/>
                    <a:pt x="6086" y="2617"/>
                    <a:pt x="4951" y="1927"/>
                  </a:cubicBezTo>
                  <a:lnTo>
                    <a:pt x="3456" y="1035"/>
                  </a:lnTo>
                  <a:lnTo>
                    <a:pt x="3431" y="1150"/>
                  </a:lnTo>
                  <a:cubicBezTo>
                    <a:pt x="3243" y="949"/>
                    <a:pt x="3047" y="863"/>
                    <a:pt x="2851" y="863"/>
                  </a:cubicBezTo>
                  <a:lnTo>
                    <a:pt x="2818" y="863"/>
                  </a:lnTo>
                  <a:cubicBezTo>
                    <a:pt x="2639" y="690"/>
                    <a:pt x="2443" y="575"/>
                    <a:pt x="2255" y="575"/>
                  </a:cubicBezTo>
                  <a:cubicBezTo>
                    <a:pt x="1903" y="575"/>
                    <a:pt x="1569" y="920"/>
                    <a:pt x="1299" y="1754"/>
                  </a:cubicBezTo>
                  <a:cubicBezTo>
                    <a:pt x="972" y="2502"/>
                    <a:pt x="801" y="3509"/>
                    <a:pt x="637" y="4544"/>
                  </a:cubicBezTo>
                  <a:cubicBezTo>
                    <a:pt x="613" y="4746"/>
                    <a:pt x="613" y="4947"/>
                    <a:pt x="580" y="5120"/>
                  </a:cubicBezTo>
                  <a:cubicBezTo>
                    <a:pt x="335" y="7190"/>
                    <a:pt x="229" y="9348"/>
                    <a:pt x="278" y="11476"/>
                  </a:cubicBezTo>
                  <a:lnTo>
                    <a:pt x="278" y="11764"/>
                  </a:lnTo>
                  <a:cubicBezTo>
                    <a:pt x="163" y="13719"/>
                    <a:pt x="82" y="15761"/>
                    <a:pt x="0" y="17803"/>
                  </a:cubicBezTo>
                  <a:cubicBezTo>
                    <a:pt x="858" y="18695"/>
                    <a:pt x="1748" y="19270"/>
                    <a:pt x="2573" y="19730"/>
                  </a:cubicBezTo>
                  <a:cubicBezTo>
                    <a:pt x="3627" y="20536"/>
                    <a:pt x="4673" y="21025"/>
                    <a:pt x="5727" y="21312"/>
                  </a:cubicBezTo>
                  <a:cubicBezTo>
                    <a:pt x="6282" y="21485"/>
                    <a:pt x="6830" y="21600"/>
                    <a:pt x="7385" y="21600"/>
                  </a:cubicBezTo>
                  <a:cubicBezTo>
                    <a:pt x="7884" y="21600"/>
                    <a:pt x="8382" y="21485"/>
                    <a:pt x="8880" y="21485"/>
                  </a:cubicBezTo>
                  <a:lnTo>
                    <a:pt x="12140" y="21485"/>
                  </a:lnTo>
                  <a:cubicBezTo>
                    <a:pt x="13275" y="21399"/>
                    <a:pt x="14386" y="21025"/>
                    <a:pt x="15522" y="20708"/>
                  </a:cubicBezTo>
                  <a:cubicBezTo>
                    <a:pt x="16494" y="20536"/>
                    <a:pt x="17450" y="20334"/>
                    <a:pt x="18398" y="19730"/>
                  </a:cubicBezTo>
                  <a:cubicBezTo>
                    <a:pt x="19419" y="19069"/>
                    <a:pt x="20415" y="18091"/>
                    <a:pt x="21412" y="16941"/>
                  </a:cubicBezTo>
                  <a:cubicBezTo>
                    <a:pt x="21494" y="16826"/>
                    <a:pt x="21551" y="16711"/>
                    <a:pt x="21600" y="16624"/>
                  </a:cubicBezTo>
                  <a:cubicBezTo>
                    <a:pt x="21575" y="14611"/>
                    <a:pt x="21526" y="12540"/>
                    <a:pt x="21469" y="10498"/>
                  </a:cubicBezTo>
                  <a:lnTo>
                    <a:pt x="21469" y="6874"/>
                  </a:lnTo>
                  <a:cubicBezTo>
                    <a:pt x="21469" y="5609"/>
                    <a:pt x="21494" y="4544"/>
                    <a:pt x="21355" y="3365"/>
                  </a:cubicBezTo>
                  <a:cubicBezTo>
                    <a:pt x="21167" y="1841"/>
                    <a:pt x="20808" y="460"/>
                    <a:pt x="20334" y="86"/>
                  </a:cubicBezTo>
                  <a:cubicBezTo>
                    <a:pt x="20309" y="58"/>
                    <a:pt x="20277" y="29"/>
                    <a:pt x="20252" y="29"/>
                  </a:cubicBezTo>
                  <a:cubicBezTo>
                    <a:pt x="20195" y="29"/>
                    <a:pt x="20146" y="86"/>
                    <a:pt x="20105" y="86"/>
                  </a:cubicBezTo>
                  <a:cubicBezTo>
                    <a:pt x="19942" y="0"/>
                    <a:pt x="19811" y="0"/>
                    <a:pt x="19672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2" name="Google Shape;1466;p54"/>
            <p:cNvSpPr/>
            <p:nvPr/>
          </p:nvSpPr>
          <p:spPr>
            <a:xfrm>
              <a:off x="371068" y="1072360"/>
              <a:ext cx="80920" cy="8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49" y="0"/>
                    <a:pt x="93" y="4845"/>
                    <a:pt x="0" y="10691"/>
                  </a:cubicBezTo>
                  <a:cubicBezTo>
                    <a:pt x="0" y="16630"/>
                    <a:pt x="4824" y="21600"/>
                    <a:pt x="10644" y="21600"/>
                  </a:cubicBezTo>
                  <a:cubicBezTo>
                    <a:pt x="16527" y="21600"/>
                    <a:pt x="21476" y="16817"/>
                    <a:pt x="21476" y="10909"/>
                  </a:cubicBezTo>
                  <a:cubicBezTo>
                    <a:pt x="21600" y="5095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3" name="Google Shape;1467;p54"/>
            <p:cNvSpPr/>
            <p:nvPr/>
          </p:nvSpPr>
          <p:spPr>
            <a:xfrm>
              <a:off x="480231" y="1068373"/>
              <a:ext cx="81037" cy="8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18" y="0"/>
                  </a:moveTo>
                  <a:cubicBezTo>
                    <a:pt x="4913" y="0"/>
                    <a:pt x="2" y="4783"/>
                    <a:pt x="2" y="10691"/>
                  </a:cubicBezTo>
                  <a:cubicBezTo>
                    <a:pt x="-122" y="16630"/>
                    <a:pt x="4820" y="21600"/>
                    <a:pt x="10600" y="21600"/>
                  </a:cubicBezTo>
                  <a:cubicBezTo>
                    <a:pt x="16505" y="21600"/>
                    <a:pt x="21478" y="16849"/>
                    <a:pt x="21478" y="10909"/>
                  </a:cubicBezTo>
                  <a:cubicBezTo>
                    <a:pt x="21478" y="4970"/>
                    <a:pt x="16630" y="0"/>
                    <a:pt x="10818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4" name="Google Shape;1468;p54"/>
            <p:cNvSpPr/>
            <p:nvPr/>
          </p:nvSpPr>
          <p:spPr>
            <a:xfrm>
              <a:off x="749473" y="336659"/>
              <a:ext cx="80920" cy="80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18" y="0"/>
                    <a:pt x="0" y="4758"/>
                    <a:pt x="0" y="10706"/>
                  </a:cubicBezTo>
                  <a:cubicBezTo>
                    <a:pt x="0" y="16623"/>
                    <a:pt x="4824" y="21600"/>
                    <a:pt x="10613" y="21600"/>
                  </a:cubicBezTo>
                  <a:cubicBezTo>
                    <a:pt x="16527" y="21600"/>
                    <a:pt x="21476" y="16842"/>
                    <a:pt x="21476" y="10894"/>
                  </a:cubicBezTo>
                  <a:cubicBezTo>
                    <a:pt x="21600" y="4977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5" name="Google Shape;1470;p54"/>
            <p:cNvSpPr/>
            <p:nvPr/>
          </p:nvSpPr>
          <p:spPr>
            <a:xfrm>
              <a:off x="0" y="0"/>
              <a:ext cx="983086" cy="1328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600" fill="norm" stroke="1" extrusionOk="0">
                  <a:moveTo>
                    <a:pt x="1813" y="7550"/>
                  </a:moveTo>
                  <a:cubicBezTo>
                    <a:pt x="1813" y="7565"/>
                    <a:pt x="1811" y="7581"/>
                    <a:pt x="1811" y="7596"/>
                  </a:cubicBezTo>
                  <a:cubicBezTo>
                    <a:pt x="1811" y="7581"/>
                    <a:pt x="1813" y="7565"/>
                    <a:pt x="1813" y="7550"/>
                  </a:cubicBezTo>
                  <a:close/>
                  <a:moveTo>
                    <a:pt x="14867" y="12300"/>
                  </a:moveTo>
                  <a:cubicBezTo>
                    <a:pt x="14862" y="12302"/>
                    <a:pt x="14854" y="12304"/>
                    <a:pt x="14849" y="12308"/>
                  </a:cubicBezTo>
                  <a:cubicBezTo>
                    <a:pt x="14857" y="12304"/>
                    <a:pt x="14865" y="12304"/>
                    <a:pt x="14867" y="12300"/>
                  </a:cubicBezTo>
                  <a:close/>
                  <a:moveTo>
                    <a:pt x="14849" y="12308"/>
                  </a:moveTo>
                  <a:cubicBezTo>
                    <a:pt x="14844" y="12308"/>
                    <a:pt x="14841" y="12308"/>
                    <a:pt x="14839" y="12310"/>
                  </a:cubicBezTo>
                  <a:cubicBezTo>
                    <a:pt x="14841" y="12310"/>
                    <a:pt x="14844" y="12308"/>
                    <a:pt x="14849" y="12308"/>
                  </a:cubicBezTo>
                  <a:close/>
                  <a:moveTo>
                    <a:pt x="11264" y="1332"/>
                  </a:moveTo>
                  <a:cubicBezTo>
                    <a:pt x="11282" y="1332"/>
                    <a:pt x="11300" y="1332"/>
                    <a:pt x="11318" y="1334"/>
                  </a:cubicBezTo>
                  <a:cubicBezTo>
                    <a:pt x="11544" y="1380"/>
                    <a:pt x="11768" y="1399"/>
                    <a:pt x="12004" y="1418"/>
                  </a:cubicBezTo>
                  <a:cubicBezTo>
                    <a:pt x="12073" y="1431"/>
                    <a:pt x="12153" y="1431"/>
                    <a:pt x="12230" y="1431"/>
                  </a:cubicBezTo>
                  <a:lnTo>
                    <a:pt x="12282" y="1431"/>
                  </a:lnTo>
                  <a:cubicBezTo>
                    <a:pt x="12526" y="1445"/>
                    <a:pt x="12770" y="1451"/>
                    <a:pt x="13004" y="1472"/>
                  </a:cubicBezTo>
                  <a:cubicBezTo>
                    <a:pt x="13145" y="1483"/>
                    <a:pt x="13284" y="1496"/>
                    <a:pt x="13423" y="1515"/>
                  </a:cubicBezTo>
                  <a:cubicBezTo>
                    <a:pt x="13518" y="1534"/>
                    <a:pt x="13616" y="1567"/>
                    <a:pt x="13711" y="1594"/>
                  </a:cubicBezTo>
                  <a:cubicBezTo>
                    <a:pt x="14014" y="1683"/>
                    <a:pt x="14302" y="1786"/>
                    <a:pt x="14587" y="1902"/>
                  </a:cubicBezTo>
                  <a:cubicBezTo>
                    <a:pt x="15371" y="2232"/>
                    <a:pt x="16137" y="2587"/>
                    <a:pt x="16862" y="2981"/>
                  </a:cubicBezTo>
                  <a:cubicBezTo>
                    <a:pt x="17062" y="3090"/>
                    <a:pt x="17252" y="3206"/>
                    <a:pt x="17443" y="3330"/>
                  </a:cubicBezTo>
                  <a:cubicBezTo>
                    <a:pt x="17610" y="3458"/>
                    <a:pt x="17774" y="3593"/>
                    <a:pt x="17931" y="3736"/>
                  </a:cubicBezTo>
                  <a:cubicBezTo>
                    <a:pt x="17957" y="3761"/>
                    <a:pt x="17982" y="3786"/>
                    <a:pt x="18018" y="3806"/>
                  </a:cubicBezTo>
                  <a:cubicBezTo>
                    <a:pt x="18190" y="3969"/>
                    <a:pt x="18383" y="4117"/>
                    <a:pt x="18568" y="4277"/>
                  </a:cubicBezTo>
                  <a:cubicBezTo>
                    <a:pt x="18818" y="4531"/>
                    <a:pt x="19026" y="4813"/>
                    <a:pt x="19255" y="5085"/>
                  </a:cubicBezTo>
                  <a:cubicBezTo>
                    <a:pt x="19288" y="5129"/>
                    <a:pt x="19324" y="5181"/>
                    <a:pt x="19360" y="5227"/>
                  </a:cubicBezTo>
                  <a:cubicBezTo>
                    <a:pt x="19375" y="5267"/>
                    <a:pt x="19393" y="5310"/>
                    <a:pt x="19411" y="5349"/>
                  </a:cubicBezTo>
                  <a:cubicBezTo>
                    <a:pt x="19427" y="5400"/>
                    <a:pt x="19437" y="5451"/>
                    <a:pt x="19455" y="5497"/>
                  </a:cubicBezTo>
                  <a:cubicBezTo>
                    <a:pt x="19524" y="5871"/>
                    <a:pt x="19612" y="6246"/>
                    <a:pt x="19697" y="6614"/>
                  </a:cubicBezTo>
                  <a:cubicBezTo>
                    <a:pt x="19733" y="6769"/>
                    <a:pt x="19758" y="6931"/>
                    <a:pt x="19769" y="7085"/>
                  </a:cubicBezTo>
                  <a:cubicBezTo>
                    <a:pt x="19769" y="7156"/>
                    <a:pt x="19758" y="7220"/>
                    <a:pt x="19758" y="7293"/>
                  </a:cubicBezTo>
                  <a:cubicBezTo>
                    <a:pt x="19725" y="7480"/>
                    <a:pt x="19671" y="7659"/>
                    <a:pt x="19620" y="7840"/>
                  </a:cubicBezTo>
                  <a:cubicBezTo>
                    <a:pt x="19560" y="8002"/>
                    <a:pt x="19481" y="8156"/>
                    <a:pt x="19404" y="8311"/>
                  </a:cubicBezTo>
                  <a:cubicBezTo>
                    <a:pt x="19306" y="8480"/>
                    <a:pt x="19203" y="8640"/>
                    <a:pt x="19098" y="8808"/>
                  </a:cubicBezTo>
                  <a:cubicBezTo>
                    <a:pt x="18854" y="9208"/>
                    <a:pt x="18602" y="9609"/>
                    <a:pt x="18306" y="9990"/>
                  </a:cubicBezTo>
                  <a:cubicBezTo>
                    <a:pt x="18044" y="10312"/>
                    <a:pt x="17756" y="10623"/>
                    <a:pt x="17453" y="10926"/>
                  </a:cubicBezTo>
                  <a:cubicBezTo>
                    <a:pt x="17314" y="11061"/>
                    <a:pt x="17175" y="11204"/>
                    <a:pt x="17018" y="11326"/>
                  </a:cubicBezTo>
                  <a:cubicBezTo>
                    <a:pt x="16964" y="11364"/>
                    <a:pt x="16913" y="11402"/>
                    <a:pt x="16851" y="11435"/>
                  </a:cubicBezTo>
                  <a:cubicBezTo>
                    <a:pt x="16808" y="11461"/>
                    <a:pt x="16756" y="11486"/>
                    <a:pt x="16705" y="11507"/>
                  </a:cubicBezTo>
                  <a:cubicBezTo>
                    <a:pt x="16443" y="11618"/>
                    <a:pt x="16173" y="11719"/>
                    <a:pt x="15913" y="11841"/>
                  </a:cubicBezTo>
                  <a:cubicBezTo>
                    <a:pt x="15695" y="11946"/>
                    <a:pt x="15487" y="12056"/>
                    <a:pt x="15258" y="12151"/>
                  </a:cubicBezTo>
                  <a:cubicBezTo>
                    <a:pt x="15122" y="12216"/>
                    <a:pt x="14980" y="12262"/>
                    <a:pt x="14834" y="12313"/>
                  </a:cubicBezTo>
                  <a:cubicBezTo>
                    <a:pt x="14834" y="12312"/>
                    <a:pt x="14836" y="12312"/>
                    <a:pt x="14839" y="12310"/>
                  </a:cubicBezTo>
                  <a:cubicBezTo>
                    <a:pt x="14831" y="12312"/>
                    <a:pt x="14824" y="12313"/>
                    <a:pt x="14816" y="12313"/>
                  </a:cubicBezTo>
                  <a:cubicBezTo>
                    <a:pt x="14808" y="12315"/>
                    <a:pt x="14803" y="12319"/>
                    <a:pt x="14795" y="12321"/>
                  </a:cubicBezTo>
                  <a:cubicBezTo>
                    <a:pt x="14798" y="12321"/>
                    <a:pt x="14798" y="12321"/>
                    <a:pt x="14798" y="12319"/>
                  </a:cubicBezTo>
                  <a:cubicBezTo>
                    <a:pt x="14459" y="12430"/>
                    <a:pt x="14109" y="12519"/>
                    <a:pt x="13744" y="12603"/>
                  </a:cubicBezTo>
                  <a:cubicBezTo>
                    <a:pt x="13387" y="12676"/>
                    <a:pt x="13014" y="12733"/>
                    <a:pt x="12647" y="12779"/>
                  </a:cubicBezTo>
                  <a:cubicBezTo>
                    <a:pt x="12248" y="12817"/>
                    <a:pt x="11847" y="12836"/>
                    <a:pt x="11454" y="12849"/>
                  </a:cubicBezTo>
                  <a:cubicBezTo>
                    <a:pt x="11351" y="12849"/>
                    <a:pt x="11256" y="12841"/>
                    <a:pt x="11153" y="12841"/>
                  </a:cubicBezTo>
                  <a:cubicBezTo>
                    <a:pt x="11063" y="12836"/>
                    <a:pt x="10976" y="12836"/>
                    <a:pt x="10891" y="12836"/>
                  </a:cubicBezTo>
                  <a:cubicBezTo>
                    <a:pt x="10847" y="12830"/>
                    <a:pt x="10811" y="12830"/>
                    <a:pt x="10768" y="12830"/>
                  </a:cubicBezTo>
                  <a:cubicBezTo>
                    <a:pt x="10454" y="12803"/>
                    <a:pt x="10141" y="12765"/>
                    <a:pt x="9827" y="12725"/>
                  </a:cubicBezTo>
                  <a:cubicBezTo>
                    <a:pt x="9804" y="12725"/>
                    <a:pt x="9768" y="12725"/>
                    <a:pt x="9742" y="12719"/>
                  </a:cubicBezTo>
                  <a:cubicBezTo>
                    <a:pt x="9498" y="12693"/>
                    <a:pt x="9246" y="12668"/>
                    <a:pt x="9002" y="12643"/>
                  </a:cubicBezTo>
                  <a:cubicBezTo>
                    <a:pt x="8419" y="12576"/>
                    <a:pt x="7835" y="12533"/>
                    <a:pt x="7270" y="12435"/>
                  </a:cubicBezTo>
                  <a:cubicBezTo>
                    <a:pt x="6930" y="12365"/>
                    <a:pt x="6609" y="12287"/>
                    <a:pt x="6278" y="12216"/>
                  </a:cubicBezTo>
                  <a:cubicBezTo>
                    <a:pt x="6077" y="12170"/>
                    <a:pt x="5887" y="12138"/>
                    <a:pt x="5686" y="12089"/>
                  </a:cubicBezTo>
                  <a:cubicBezTo>
                    <a:pt x="5522" y="12035"/>
                    <a:pt x="5365" y="11978"/>
                    <a:pt x="5201" y="11919"/>
                  </a:cubicBezTo>
                  <a:cubicBezTo>
                    <a:pt x="4753" y="11724"/>
                    <a:pt x="4345" y="11501"/>
                    <a:pt x="3918" y="11294"/>
                  </a:cubicBezTo>
                  <a:cubicBezTo>
                    <a:pt x="3746" y="11196"/>
                    <a:pt x="3581" y="11094"/>
                    <a:pt x="3425" y="10977"/>
                  </a:cubicBezTo>
                  <a:cubicBezTo>
                    <a:pt x="3301" y="10888"/>
                    <a:pt x="3180" y="10783"/>
                    <a:pt x="3067" y="10688"/>
                  </a:cubicBezTo>
                  <a:cubicBezTo>
                    <a:pt x="2954" y="10583"/>
                    <a:pt x="2859" y="10474"/>
                    <a:pt x="2762" y="10364"/>
                  </a:cubicBezTo>
                  <a:cubicBezTo>
                    <a:pt x="2612" y="10169"/>
                    <a:pt x="2502" y="9971"/>
                    <a:pt x="2379" y="9771"/>
                  </a:cubicBezTo>
                  <a:cubicBezTo>
                    <a:pt x="2265" y="9582"/>
                    <a:pt x="2134" y="9401"/>
                    <a:pt x="2021" y="9222"/>
                  </a:cubicBezTo>
                  <a:cubicBezTo>
                    <a:pt x="1988" y="9151"/>
                    <a:pt x="1952" y="9073"/>
                    <a:pt x="1919" y="9003"/>
                  </a:cubicBezTo>
                  <a:cubicBezTo>
                    <a:pt x="1883" y="8913"/>
                    <a:pt x="1857" y="8829"/>
                    <a:pt x="1839" y="8738"/>
                  </a:cubicBezTo>
                  <a:cubicBezTo>
                    <a:pt x="1821" y="8621"/>
                    <a:pt x="1813" y="8511"/>
                    <a:pt x="1805" y="8394"/>
                  </a:cubicBezTo>
                  <a:cubicBezTo>
                    <a:pt x="1795" y="8318"/>
                    <a:pt x="1787" y="8240"/>
                    <a:pt x="1777" y="8156"/>
                  </a:cubicBezTo>
                  <a:cubicBezTo>
                    <a:pt x="1785" y="7983"/>
                    <a:pt x="1793" y="7807"/>
                    <a:pt x="1808" y="7628"/>
                  </a:cubicBezTo>
                  <a:cubicBezTo>
                    <a:pt x="1859" y="7272"/>
                    <a:pt x="1911" y="6919"/>
                    <a:pt x="1962" y="6563"/>
                  </a:cubicBezTo>
                  <a:cubicBezTo>
                    <a:pt x="1988" y="6414"/>
                    <a:pt x="2021" y="6265"/>
                    <a:pt x="2068" y="6119"/>
                  </a:cubicBezTo>
                  <a:cubicBezTo>
                    <a:pt x="2160" y="5871"/>
                    <a:pt x="2276" y="5633"/>
                    <a:pt x="2404" y="5394"/>
                  </a:cubicBezTo>
                  <a:cubicBezTo>
                    <a:pt x="2630" y="4986"/>
                    <a:pt x="2882" y="4594"/>
                    <a:pt x="3162" y="4207"/>
                  </a:cubicBezTo>
                  <a:cubicBezTo>
                    <a:pt x="3309" y="4026"/>
                    <a:pt x="3458" y="3858"/>
                    <a:pt x="3615" y="3690"/>
                  </a:cubicBezTo>
                  <a:cubicBezTo>
                    <a:pt x="3874" y="3431"/>
                    <a:pt x="4155" y="3193"/>
                    <a:pt x="4450" y="2954"/>
                  </a:cubicBezTo>
                  <a:cubicBezTo>
                    <a:pt x="4643" y="2827"/>
                    <a:pt x="4833" y="2695"/>
                    <a:pt x="5034" y="2573"/>
                  </a:cubicBezTo>
                  <a:cubicBezTo>
                    <a:pt x="5103" y="2535"/>
                    <a:pt x="5180" y="2497"/>
                    <a:pt x="5260" y="2457"/>
                  </a:cubicBezTo>
                  <a:cubicBezTo>
                    <a:pt x="5501" y="2324"/>
                    <a:pt x="5746" y="2186"/>
                    <a:pt x="6008" y="2059"/>
                  </a:cubicBezTo>
                  <a:cubicBezTo>
                    <a:pt x="6193" y="1980"/>
                    <a:pt x="6373" y="1910"/>
                    <a:pt x="6565" y="1843"/>
                  </a:cubicBezTo>
                  <a:cubicBezTo>
                    <a:pt x="6828" y="1767"/>
                    <a:pt x="7095" y="1702"/>
                    <a:pt x="7365" y="1637"/>
                  </a:cubicBezTo>
                  <a:cubicBezTo>
                    <a:pt x="7853" y="1534"/>
                    <a:pt x="8334" y="1456"/>
                    <a:pt x="8827" y="1386"/>
                  </a:cubicBezTo>
                  <a:cubicBezTo>
                    <a:pt x="9089" y="1367"/>
                    <a:pt x="9341" y="1348"/>
                    <a:pt x="9603" y="1334"/>
                  </a:cubicBezTo>
                  <a:cubicBezTo>
                    <a:pt x="9932" y="1334"/>
                    <a:pt x="10267" y="1332"/>
                    <a:pt x="10601" y="1332"/>
                  </a:cubicBezTo>
                  <a:cubicBezTo>
                    <a:pt x="10768" y="1332"/>
                    <a:pt x="10935" y="1332"/>
                    <a:pt x="11099" y="1334"/>
                  </a:cubicBezTo>
                  <a:lnTo>
                    <a:pt x="11161" y="1334"/>
                  </a:lnTo>
                  <a:cubicBezTo>
                    <a:pt x="11194" y="1334"/>
                    <a:pt x="11230" y="1332"/>
                    <a:pt x="11264" y="1332"/>
                  </a:cubicBezTo>
                  <a:close/>
                  <a:moveTo>
                    <a:pt x="16990" y="12899"/>
                  </a:moveTo>
                  <a:cubicBezTo>
                    <a:pt x="16980" y="12904"/>
                    <a:pt x="16967" y="12908"/>
                    <a:pt x="16957" y="12914"/>
                  </a:cubicBezTo>
                  <a:cubicBezTo>
                    <a:pt x="16967" y="12910"/>
                    <a:pt x="16980" y="12904"/>
                    <a:pt x="16990" y="12899"/>
                  </a:cubicBezTo>
                  <a:close/>
                  <a:moveTo>
                    <a:pt x="13302" y="15297"/>
                  </a:moveTo>
                  <a:cubicBezTo>
                    <a:pt x="13346" y="15297"/>
                    <a:pt x="13387" y="15297"/>
                    <a:pt x="13438" y="15302"/>
                  </a:cubicBezTo>
                  <a:cubicBezTo>
                    <a:pt x="13451" y="15302"/>
                    <a:pt x="13466" y="15298"/>
                    <a:pt x="13484" y="15298"/>
                  </a:cubicBezTo>
                  <a:cubicBezTo>
                    <a:pt x="13492" y="15298"/>
                    <a:pt x="13502" y="15300"/>
                    <a:pt x="13510" y="15302"/>
                  </a:cubicBezTo>
                  <a:cubicBezTo>
                    <a:pt x="13659" y="15327"/>
                    <a:pt x="13772" y="15418"/>
                    <a:pt x="13831" y="15520"/>
                  </a:cubicBezTo>
                  <a:cubicBezTo>
                    <a:pt x="13875" y="15598"/>
                    <a:pt x="13867" y="15668"/>
                    <a:pt x="13867" y="15752"/>
                  </a:cubicBezTo>
                  <a:lnTo>
                    <a:pt x="13867" y="15992"/>
                  </a:lnTo>
                  <a:cubicBezTo>
                    <a:pt x="13885" y="16128"/>
                    <a:pt x="13901" y="16265"/>
                    <a:pt x="13909" y="16398"/>
                  </a:cubicBezTo>
                  <a:cubicBezTo>
                    <a:pt x="13909" y="16444"/>
                    <a:pt x="13919" y="16495"/>
                    <a:pt x="13919" y="16541"/>
                  </a:cubicBezTo>
                  <a:cubicBezTo>
                    <a:pt x="13929" y="16940"/>
                    <a:pt x="13937" y="17332"/>
                    <a:pt x="13944" y="17734"/>
                  </a:cubicBezTo>
                  <a:cubicBezTo>
                    <a:pt x="13944" y="17959"/>
                    <a:pt x="13926" y="18186"/>
                    <a:pt x="13893" y="18413"/>
                  </a:cubicBezTo>
                  <a:cubicBezTo>
                    <a:pt x="13849" y="18689"/>
                    <a:pt x="13788" y="18968"/>
                    <a:pt x="13711" y="19238"/>
                  </a:cubicBezTo>
                  <a:cubicBezTo>
                    <a:pt x="13675" y="19330"/>
                    <a:pt x="13639" y="19414"/>
                    <a:pt x="13587" y="19503"/>
                  </a:cubicBezTo>
                  <a:cubicBezTo>
                    <a:pt x="13572" y="19530"/>
                    <a:pt x="13554" y="19562"/>
                    <a:pt x="13536" y="19595"/>
                  </a:cubicBezTo>
                  <a:cubicBezTo>
                    <a:pt x="13536" y="19595"/>
                    <a:pt x="13528" y="19595"/>
                    <a:pt x="13528" y="19600"/>
                  </a:cubicBezTo>
                  <a:lnTo>
                    <a:pt x="13528" y="19606"/>
                  </a:lnTo>
                  <a:cubicBezTo>
                    <a:pt x="13518" y="19620"/>
                    <a:pt x="13502" y="19633"/>
                    <a:pt x="13492" y="19646"/>
                  </a:cubicBezTo>
                  <a:cubicBezTo>
                    <a:pt x="13466" y="19663"/>
                    <a:pt x="13438" y="19690"/>
                    <a:pt x="13415" y="19711"/>
                  </a:cubicBezTo>
                  <a:cubicBezTo>
                    <a:pt x="13346" y="19763"/>
                    <a:pt x="13274" y="19801"/>
                    <a:pt x="13204" y="19844"/>
                  </a:cubicBezTo>
                  <a:cubicBezTo>
                    <a:pt x="13153" y="19871"/>
                    <a:pt x="13101" y="19896"/>
                    <a:pt x="13058" y="19923"/>
                  </a:cubicBezTo>
                  <a:cubicBezTo>
                    <a:pt x="12960" y="19961"/>
                    <a:pt x="12865" y="20001"/>
                    <a:pt x="12760" y="20039"/>
                  </a:cubicBezTo>
                  <a:cubicBezTo>
                    <a:pt x="12667" y="20071"/>
                    <a:pt x="12562" y="20098"/>
                    <a:pt x="12459" y="20123"/>
                  </a:cubicBezTo>
                  <a:cubicBezTo>
                    <a:pt x="12292" y="20155"/>
                    <a:pt x="12125" y="20182"/>
                    <a:pt x="11960" y="20207"/>
                  </a:cubicBezTo>
                  <a:cubicBezTo>
                    <a:pt x="11611" y="20239"/>
                    <a:pt x="11256" y="20266"/>
                    <a:pt x="10909" y="20283"/>
                  </a:cubicBezTo>
                  <a:cubicBezTo>
                    <a:pt x="10811" y="20283"/>
                    <a:pt x="10724" y="20277"/>
                    <a:pt x="10629" y="20277"/>
                  </a:cubicBezTo>
                  <a:cubicBezTo>
                    <a:pt x="10560" y="20277"/>
                    <a:pt x="10482" y="20271"/>
                    <a:pt x="10403" y="20271"/>
                  </a:cubicBezTo>
                  <a:cubicBezTo>
                    <a:pt x="9907" y="20266"/>
                    <a:pt x="9403" y="20245"/>
                    <a:pt x="8907" y="20214"/>
                  </a:cubicBezTo>
                  <a:lnTo>
                    <a:pt x="8889" y="20214"/>
                  </a:lnTo>
                  <a:cubicBezTo>
                    <a:pt x="8776" y="20201"/>
                    <a:pt x="8670" y="20188"/>
                    <a:pt x="8557" y="20167"/>
                  </a:cubicBezTo>
                  <a:cubicBezTo>
                    <a:pt x="8478" y="20155"/>
                    <a:pt x="8393" y="20128"/>
                    <a:pt x="8313" y="20109"/>
                  </a:cubicBezTo>
                  <a:cubicBezTo>
                    <a:pt x="8236" y="20090"/>
                    <a:pt x="8156" y="20077"/>
                    <a:pt x="8087" y="20050"/>
                  </a:cubicBezTo>
                  <a:cubicBezTo>
                    <a:pt x="7976" y="20026"/>
                    <a:pt x="7871" y="19987"/>
                    <a:pt x="7766" y="19949"/>
                  </a:cubicBezTo>
                  <a:cubicBezTo>
                    <a:pt x="7722" y="19923"/>
                    <a:pt x="7678" y="19911"/>
                    <a:pt x="7642" y="19885"/>
                  </a:cubicBezTo>
                  <a:cubicBezTo>
                    <a:pt x="7591" y="19858"/>
                    <a:pt x="7550" y="19827"/>
                    <a:pt x="7506" y="19801"/>
                  </a:cubicBezTo>
                  <a:cubicBezTo>
                    <a:pt x="7419" y="19736"/>
                    <a:pt x="7342" y="19671"/>
                    <a:pt x="7270" y="19606"/>
                  </a:cubicBezTo>
                  <a:cubicBezTo>
                    <a:pt x="7226" y="19562"/>
                    <a:pt x="7185" y="19522"/>
                    <a:pt x="7149" y="19479"/>
                  </a:cubicBezTo>
                  <a:cubicBezTo>
                    <a:pt x="7095" y="19414"/>
                    <a:pt x="7051" y="19341"/>
                    <a:pt x="7008" y="19271"/>
                  </a:cubicBezTo>
                  <a:cubicBezTo>
                    <a:pt x="6964" y="19200"/>
                    <a:pt x="6930" y="19122"/>
                    <a:pt x="6894" y="19044"/>
                  </a:cubicBezTo>
                  <a:cubicBezTo>
                    <a:pt x="6887" y="19006"/>
                    <a:pt x="6871" y="18968"/>
                    <a:pt x="6861" y="18922"/>
                  </a:cubicBezTo>
                  <a:cubicBezTo>
                    <a:pt x="6851" y="18884"/>
                    <a:pt x="6835" y="18851"/>
                    <a:pt x="6828" y="18806"/>
                  </a:cubicBezTo>
                  <a:cubicBezTo>
                    <a:pt x="6807" y="18716"/>
                    <a:pt x="6799" y="18626"/>
                    <a:pt x="6792" y="18529"/>
                  </a:cubicBezTo>
                  <a:cubicBezTo>
                    <a:pt x="6792" y="18335"/>
                    <a:pt x="6799" y="18140"/>
                    <a:pt x="6828" y="17948"/>
                  </a:cubicBezTo>
                  <a:cubicBezTo>
                    <a:pt x="6887" y="17626"/>
                    <a:pt x="6956" y="17309"/>
                    <a:pt x="7018" y="16985"/>
                  </a:cubicBezTo>
                  <a:cubicBezTo>
                    <a:pt x="7051" y="16812"/>
                    <a:pt x="7087" y="16644"/>
                    <a:pt x="7113" y="16476"/>
                  </a:cubicBezTo>
                  <a:cubicBezTo>
                    <a:pt x="7139" y="16341"/>
                    <a:pt x="7164" y="16206"/>
                    <a:pt x="7200" y="16076"/>
                  </a:cubicBezTo>
                  <a:lnTo>
                    <a:pt x="7200" y="16057"/>
                  </a:lnTo>
                  <a:cubicBezTo>
                    <a:pt x="7185" y="15916"/>
                    <a:pt x="7218" y="15773"/>
                    <a:pt x="7295" y="15636"/>
                  </a:cubicBezTo>
                  <a:cubicBezTo>
                    <a:pt x="7306" y="15624"/>
                    <a:pt x="7306" y="15611"/>
                    <a:pt x="7313" y="15598"/>
                  </a:cubicBezTo>
                  <a:cubicBezTo>
                    <a:pt x="7365" y="15529"/>
                    <a:pt x="7419" y="15462"/>
                    <a:pt x="7522" y="15413"/>
                  </a:cubicBezTo>
                  <a:cubicBezTo>
                    <a:pt x="7606" y="15358"/>
                    <a:pt x="7712" y="15335"/>
                    <a:pt x="7822" y="15335"/>
                  </a:cubicBezTo>
                  <a:cubicBezTo>
                    <a:pt x="7881" y="15335"/>
                    <a:pt x="7943" y="15342"/>
                    <a:pt x="8000" y="15354"/>
                  </a:cubicBezTo>
                  <a:lnTo>
                    <a:pt x="8010" y="15354"/>
                  </a:lnTo>
                  <a:cubicBezTo>
                    <a:pt x="8072" y="15354"/>
                    <a:pt x="8133" y="15359"/>
                    <a:pt x="8192" y="15373"/>
                  </a:cubicBezTo>
                  <a:lnTo>
                    <a:pt x="8200" y="15365"/>
                  </a:lnTo>
                  <a:lnTo>
                    <a:pt x="8670" y="15424"/>
                  </a:lnTo>
                  <a:cubicBezTo>
                    <a:pt x="9028" y="15470"/>
                    <a:pt x="9393" y="15489"/>
                    <a:pt x="9750" y="15508"/>
                  </a:cubicBezTo>
                  <a:cubicBezTo>
                    <a:pt x="10133" y="15535"/>
                    <a:pt x="10506" y="15546"/>
                    <a:pt x="10891" y="15546"/>
                  </a:cubicBezTo>
                  <a:lnTo>
                    <a:pt x="10932" y="15546"/>
                  </a:lnTo>
                  <a:cubicBezTo>
                    <a:pt x="11274" y="15546"/>
                    <a:pt x="11611" y="15520"/>
                    <a:pt x="11945" y="15495"/>
                  </a:cubicBezTo>
                  <a:cubicBezTo>
                    <a:pt x="12135" y="15476"/>
                    <a:pt x="12336" y="15462"/>
                    <a:pt x="12526" y="15443"/>
                  </a:cubicBezTo>
                  <a:lnTo>
                    <a:pt x="12518" y="15443"/>
                  </a:lnTo>
                  <a:cubicBezTo>
                    <a:pt x="12544" y="15443"/>
                    <a:pt x="12569" y="15438"/>
                    <a:pt x="12595" y="15438"/>
                  </a:cubicBezTo>
                  <a:lnTo>
                    <a:pt x="12587" y="15438"/>
                  </a:lnTo>
                  <a:cubicBezTo>
                    <a:pt x="12631" y="15430"/>
                    <a:pt x="12667" y="15430"/>
                    <a:pt x="12708" y="15424"/>
                  </a:cubicBezTo>
                  <a:cubicBezTo>
                    <a:pt x="12708" y="15418"/>
                    <a:pt x="12719" y="15418"/>
                    <a:pt x="12719" y="15418"/>
                  </a:cubicBezTo>
                  <a:cubicBezTo>
                    <a:pt x="12770" y="15413"/>
                    <a:pt x="12814" y="15398"/>
                    <a:pt x="12865" y="15392"/>
                  </a:cubicBezTo>
                  <a:cubicBezTo>
                    <a:pt x="12865" y="15392"/>
                    <a:pt x="12865" y="15386"/>
                    <a:pt x="12875" y="15386"/>
                  </a:cubicBezTo>
                  <a:cubicBezTo>
                    <a:pt x="13004" y="15354"/>
                    <a:pt x="13153" y="15297"/>
                    <a:pt x="13302" y="15297"/>
                  </a:cubicBezTo>
                  <a:close/>
                  <a:moveTo>
                    <a:pt x="11369" y="0"/>
                  </a:moveTo>
                  <a:cubicBezTo>
                    <a:pt x="11318" y="0"/>
                    <a:pt x="11264" y="4"/>
                    <a:pt x="11212" y="11"/>
                  </a:cubicBezTo>
                  <a:cubicBezTo>
                    <a:pt x="10976" y="11"/>
                    <a:pt x="10734" y="11"/>
                    <a:pt x="10490" y="17"/>
                  </a:cubicBezTo>
                  <a:cubicBezTo>
                    <a:pt x="9819" y="25"/>
                    <a:pt x="9148" y="6"/>
                    <a:pt x="8488" y="95"/>
                  </a:cubicBezTo>
                  <a:cubicBezTo>
                    <a:pt x="8028" y="154"/>
                    <a:pt x="7576" y="223"/>
                    <a:pt x="7131" y="315"/>
                  </a:cubicBezTo>
                  <a:cubicBezTo>
                    <a:pt x="6486" y="450"/>
                    <a:pt x="5843" y="604"/>
                    <a:pt x="5267" y="858"/>
                  </a:cubicBezTo>
                  <a:cubicBezTo>
                    <a:pt x="4797" y="1064"/>
                    <a:pt x="4337" y="1296"/>
                    <a:pt x="3910" y="1553"/>
                  </a:cubicBezTo>
                  <a:cubicBezTo>
                    <a:pt x="3527" y="1780"/>
                    <a:pt x="3180" y="2024"/>
                    <a:pt x="2849" y="2297"/>
                  </a:cubicBezTo>
                  <a:cubicBezTo>
                    <a:pt x="2196" y="2819"/>
                    <a:pt x="1690" y="3425"/>
                    <a:pt x="1255" y="4058"/>
                  </a:cubicBezTo>
                  <a:cubicBezTo>
                    <a:pt x="1047" y="4375"/>
                    <a:pt x="865" y="4697"/>
                    <a:pt x="690" y="5019"/>
                  </a:cubicBezTo>
                  <a:cubicBezTo>
                    <a:pt x="525" y="5349"/>
                    <a:pt x="361" y="5684"/>
                    <a:pt x="271" y="6040"/>
                  </a:cubicBezTo>
                  <a:cubicBezTo>
                    <a:pt x="220" y="6265"/>
                    <a:pt x="186" y="6490"/>
                    <a:pt x="150" y="6717"/>
                  </a:cubicBezTo>
                  <a:cubicBezTo>
                    <a:pt x="107" y="7047"/>
                    <a:pt x="55" y="7382"/>
                    <a:pt x="19" y="7712"/>
                  </a:cubicBezTo>
                  <a:cubicBezTo>
                    <a:pt x="-22" y="8124"/>
                    <a:pt x="4" y="8558"/>
                    <a:pt x="91" y="8957"/>
                  </a:cubicBezTo>
                  <a:cubicBezTo>
                    <a:pt x="160" y="9311"/>
                    <a:pt x="317" y="9633"/>
                    <a:pt x="533" y="9958"/>
                  </a:cubicBezTo>
                  <a:cubicBezTo>
                    <a:pt x="639" y="10131"/>
                    <a:pt x="752" y="10301"/>
                    <a:pt x="854" y="10468"/>
                  </a:cubicBezTo>
                  <a:cubicBezTo>
                    <a:pt x="1099" y="10855"/>
                    <a:pt x="1353" y="11229"/>
                    <a:pt x="1726" y="11559"/>
                  </a:cubicBezTo>
                  <a:cubicBezTo>
                    <a:pt x="2039" y="11824"/>
                    <a:pt x="2368" y="12073"/>
                    <a:pt x="2754" y="12287"/>
                  </a:cubicBezTo>
                  <a:cubicBezTo>
                    <a:pt x="3093" y="12475"/>
                    <a:pt x="3440" y="12649"/>
                    <a:pt x="3797" y="12824"/>
                  </a:cubicBezTo>
                  <a:cubicBezTo>
                    <a:pt x="4196" y="13030"/>
                    <a:pt x="4643" y="13211"/>
                    <a:pt x="5103" y="13333"/>
                  </a:cubicBezTo>
                  <a:cubicBezTo>
                    <a:pt x="5388" y="13411"/>
                    <a:pt x="5686" y="13469"/>
                    <a:pt x="5972" y="13528"/>
                  </a:cubicBezTo>
                  <a:cubicBezTo>
                    <a:pt x="5946" y="13714"/>
                    <a:pt x="5931" y="13901"/>
                    <a:pt x="5902" y="14088"/>
                  </a:cubicBezTo>
                  <a:cubicBezTo>
                    <a:pt x="5800" y="14643"/>
                    <a:pt x="5599" y="15192"/>
                    <a:pt x="5468" y="15746"/>
                  </a:cubicBezTo>
                  <a:cubicBezTo>
                    <a:pt x="5345" y="16303"/>
                    <a:pt x="5242" y="16858"/>
                    <a:pt x="5136" y="17412"/>
                  </a:cubicBezTo>
                  <a:cubicBezTo>
                    <a:pt x="5016" y="17986"/>
                    <a:pt x="4946" y="18588"/>
                    <a:pt x="5103" y="19160"/>
                  </a:cubicBezTo>
                  <a:cubicBezTo>
                    <a:pt x="5329" y="19955"/>
                    <a:pt x="5956" y="20710"/>
                    <a:pt x="6923" y="21110"/>
                  </a:cubicBezTo>
                  <a:cubicBezTo>
                    <a:pt x="7226" y="21234"/>
                    <a:pt x="7558" y="21324"/>
                    <a:pt x="7887" y="21400"/>
                  </a:cubicBezTo>
                  <a:cubicBezTo>
                    <a:pt x="8287" y="21484"/>
                    <a:pt x="8678" y="21524"/>
                    <a:pt x="9097" y="21543"/>
                  </a:cubicBezTo>
                  <a:cubicBezTo>
                    <a:pt x="9534" y="21570"/>
                    <a:pt x="9961" y="21600"/>
                    <a:pt x="10403" y="21600"/>
                  </a:cubicBezTo>
                  <a:lnTo>
                    <a:pt x="10526" y="21600"/>
                  </a:lnTo>
                  <a:cubicBezTo>
                    <a:pt x="11431" y="21600"/>
                    <a:pt x="12354" y="21543"/>
                    <a:pt x="13204" y="21329"/>
                  </a:cubicBezTo>
                  <a:cubicBezTo>
                    <a:pt x="13693" y="21207"/>
                    <a:pt x="14171" y="20994"/>
                    <a:pt x="14546" y="20729"/>
                  </a:cubicBezTo>
                  <a:cubicBezTo>
                    <a:pt x="14911" y="20485"/>
                    <a:pt x="15163" y="20182"/>
                    <a:pt x="15320" y="19839"/>
                  </a:cubicBezTo>
                  <a:cubicBezTo>
                    <a:pt x="15415" y="19625"/>
                    <a:pt x="15487" y="19406"/>
                    <a:pt x="15546" y="19193"/>
                  </a:cubicBezTo>
                  <a:cubicBezTo>
                    <a:pt x="15633" y="18844"/>
                    <a:pt x="15677" y="18497"/>
                    <a:pt x="15713" y="18140"/>
                  </a:cubicBezTo>
                  <a:cubicBezTo>
                    <a:pt x="15736" y="17818"/>
                    <a:pt x="15713" y="17489"/>
                    <a:pt x="15703" y="17161"/>
                  </a:cubicBezTo>
                  <a:lnTo>
                    <a:pt x="15703" y="17250"/>
                  </a:lnTo>
                  <a:cubicBezTo>
                    <a:pt x="15695" y="16844"/>
                    <a:pt x="15713" y="16444"/>
                    <a:pt x="15659" y="16038"/>
                  </a:cubicBezTo>
                  <a:cubicBezTo>
                    <a:pt x="15633" y="15851"/>
                    <a:pt x="15615" y="15668"/>
                    <a:pt x="15579" y="15481"/>
                  </a:cubicBezTo>
                  <a:cubicBezTo>
                    <a:pt x="15556" y="15297"/>
                    <a:pt x="15502" y="15108"/>
                    <a:pt x="15451" y="14921"/>
                  </a:cubicBezTo>
                  <a:cubicBezTo>
                    <a:pt x="15415" y="14688"/>
                    <a:pt x="15392" y="14462"/>
                    <a:pt x="15312" y="14237"/>
                  </a:cubicBezTo>
                  <a:cubicBezTo>
                    <a:pt x="15250" y="14069"/>
                    <a:pt x="15199" y="13894"/>
                    <a:pt x="15155" y="13720"/>
                  </a:cubicBezTo>
                  <a:cubicBezTo>
                    <a:pt x="15145" y="13693"/>
                    <a:pt x="15137" y="13669"/>
                    <a:pt x="15137" y="13642"/>
                  </a:cubicBezTo>
                  <a:cubicBezTo>
                    <a:pt x="15407" y="13566"/>
                    <a:pt x="15677" y="13482"/>
                    <a:pt x="15936" y="13385"/>
                  </a:cubicBezTo>
                  <a:cubicBezTo>
                    <a:pt x="16278" y="13253"/>
                    <a:pt x="16592" y="13084"/>
                    <a:pt x="16923" y="12925"/>
                  </a:cubicBezTo>
                  <a:cubicBezTo>
                    <a:pt x="16934" y="12921"/>
                    <a:pt x="16941" y="12918"/>
                    <a:pt x="16949" y="12914"/>
                  </a:cubicBezTo>
                  <a:cubicBezTo>
                    <a:pt x="16949" y="12914"/>
                    <a:pt x="16949" y="12914"/>
                    <a:pt x="16949" y="12914"/>
                  </a:cubicBezTo>
                  <a:cubicBezTo>
                    <a:pt x="16964" y="12906"/>
                    <a:pt x="16982" y="12901"/>
                    <a:pt x="17008" y="12887"/>
                  </a:cubicBezTo>
                  <a:cubicBezTo>
                    <a:pt x="17003" y="12891"/>
                    <a:pt x="16995" y="12895"/>
                    <a:pt x="16990" y="12899"/>
                  </a:cubicBezTo>
                  <a:cubicBezTo>
                    <a:pt x="17443" y="12706"/>
                    <a:pt x="17905" y="12538"/>
                    <a:pt x="18278" y="12254"/>
                  </a:cubicBezTo>
                  <a:cubicBezTo>
                    <a:pt x="18679" y="11957"/>
                    <a:pt x="19003" y="11591"/>
                    <a:pt x="19332" y="11254"/>
                  </a:cubicBezTo>
                  <a:cubicBezTo>
                    <a:pt x="19784" y="10777"/>
                    <a:pt x="20167" y="10253"/>
                    <a:pt x="20488" y="9719"/>
                  </a:cubicBezTo>
                  <a:cubicBezTo>
                    <a:pt x="20853" y="9125"/>
                    <a:pt x="21264" y="8543"/>
                    <a:pt x="21421" y="7899"/>
                  </a:cubicBezTo>
                  <a:cubicBezTo>
                    <a:pt x="21509" y="7563"/>
                    <a:pt x="21578" y="7215"/>
                    <a:pt x="21534" y="6872"/>
                  </a:cubicBezTo>
                  <a:cubicBezTo>
                    <a:pt x="21509" y="6723"/>
                    <a:pt x="21491" y="6582"/>
                    <a:pt x="21455" y="6433"/>
                  </a:cubicBezTo>
                  <a:cubicBezTo>
                    <a:pt x="21396" y="6149"/>
                    <a:pt x="21324" y="5865"/>
                    <a:pt x="21264" y="5581"/>
                  </a:cubicBezTo>
                  <a:cubicBezTo>
                    <a:pt x="21239" y="5484"/>
                    <a:pt x="21231" y="5383"/>
                    <a:pt x="21203" y="5284"/>
                  </a:cubicBezTo>
                  <a:cubicBezTo>
                    <a:pt x="21133" y="4986"/>
                    <a:pt x="21020" y="4723"/>
                    <a:pt x="20830" y="4464"/>
                  </a:cubicBezTo>
                  <a:cubicBezTo>
                    <a:pt x="20681" y="4272"/>
                    <a:pt x="20509" y="4085"/>
                    <a:pt x="20352" y="3896"/>
                  </a:cubicBezTo>
                  <a:cubicBezTo>
                    <a:pt x="20123" y="3612"/>
                    <a:pt x="19861" y="3360"/>
                    <a:pt x="19568" y="3122"/>
                  </a:cubicBezTo>
                  <a:cubicBezTo>
                    <a:pt x="19393" y="2993"/>
                    <a:pt x="19247" y="2844"/>
                    <a:pt x="19090" y="2710"/>
                  </a:cubicBezTo>
                  <a:cubicBezTo>
                    <a:pt x="18504" y="2213"/>
                    <a:pt x="17792" y="1851"/>
                    <a:pt x="17070" y="1483"/>
                  </a:cubicBezTo>
                  <a:cubicBezTo>
                    <a:pt x="16800" y="1348"/>
                    <a:pt x="16520" y="1224"/>
                    <a:pt x="16250" y="1102"/>
                  </a:cubicBezTo>
                  <a:cubicBezTo>
                    <a:pt x="15921" y="959"/>
                    <a:pt x="15600" y="804"/>
                    <a:pt x="15250" y="669"/>
                  </a:cubicBezTo>
                  <a:cubicBezTo>
                    <a:pt x="15006" y="572"/>
                    <a:pt x="14744" y="482"/>
                    <a:pt x="14484" y="404"/>
                  </a:cubicBezTo>
                  <a:cubicBezTo>
                    <a:pt x="14207" y="322"/>
                    <a:pt x="13937" y="244"/>
                    <a:pt x="13649" y="206"/>
                  </a:cubicBezTo>
                  <a:cubicBezTo>
                    <a:pt x="13204" y="147"/>
                    <a:pt x="12760" y="133"/>
                    <a:pt x="12318" y="114"/>
                  </a:cubicBezTo>
                  <a:cubicBezTo>
                    <a:pt x="12091" y="69"/>
                    <a:pt x="11865" y="44"/>
                    <a:pt x="11639" y="30"/>
                  </a:cubicBezTo>
                  <a:cubicBezTo>
                    <a:pt x="11552" y="11"/>
                    <a:pt x="11459" y="0"/>
                    <a:pt x="11369" y="0"/>
                  </a:cubicBezTo>
                  <a:close/>
                </a:path>
              </a:pathLst>
            </a:cu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53" name="Google Shape;1453;p54"/>
          <p:cNvGrpSpPr/>
          <p:nvPr/>
        </p:nvGrpSpPr>
        <p:grpSpPr>
          <a:xfrm flipH="1" rot="2004684">
            <a:off x="8752043" y="8091496"/>
            <a:ext cx="963841" cy="1302795"/>
            <a:chOff x="0" y="0"/>
            <a:chExt cx="963839" cy="1302794"/>
          </a:xfrm>
        </p:grpSpPr>
        <p:sp>
          <p:nvSpPr>
            <p:cNvPr id="337" name="Google Shape;1454;p54"/>
            <p:cNvSpPr/>
            <p:nvPr/>
          </p:nvSpPr>
          <p:spPr>
            <a:xfrm>
              <a:off x="438054" y="1189711"/>
              <a:ext cx="64648" cy="64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18" y="0"/>
                  </a:moveTo>
                  <a:cubicBezTo>
                    <a:pt x="6627" y="5082"/>
                    <a:pt x="3436" y="13976"/>
                    <a:pt x="0" y="17788"/>
                  </a:cubicBezTo>
                  <a:cubicBezTo>
                    <a:pt x="7609" y="17788"/>
                    <a:pt x="14973" y="21600"/>
                    <a:pt x="21600" y="21600"/>
                  </a:cubicBezTo>
                  <a:cubicBezTo>
                    <a:pt x="17427" y="13976"/>
                    <a:pt x="13255" y="8894"/>
                    <a:pt x="9818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8" name="Google Shape;1455;p54"/>
            <p:cNvSpPr/>
            <p:nvPr/>
          </p:nvSpPr>
          <p:spPr>
            <a:xfrm>
              <a:off x="405347" y="734847"/>
              <a:ext cx="64648" cy="64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3" y="0"/>
                  </a:moveTo>
                  <a:cubicBezTo>
                    <a:pt x="6545" y="0"/>
                    <a:pt x="4582" y="10800"/>
                    <a:pt x="0" y="10800"/>
                  </a:cubicBezTo>
                  <a:cubicBezTo>
                    <a:pt x="6545" y="21600"/>
                    <a:pt x="15709" y="21600"/>
                    <a:pt x="21600" y="21600"/>
                  </a:cubicBezTo>
                  <a:cubicBezTo>
                    <a:pt x="17673" y="21600"/>
                    <a:pt x="15709" y="10800"/>
                    <a:pt x="10473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9" name="Google Shape;1456;p54"/>
            <p:cNvSpPr/>
            <p:nvPr/>
          </p:nvSpPr>
          <p:spPr>
            <a:xfrm>
              <a:off x="460703" y="741055"/>
              <a:ext cx="64648" cy="64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35" y="0"/>
                  </a:moveTo>
                  <a:cubicBezTo>
                    <a:pt x="9953" y="7560"/>
                    <a:pt x="5082" y="11880"/>
                    <a:pt x="0" y="18360"/>
                  </a:cubicBezTo>
                  <a:cubicBezTo>
                    <a:pt x="6988" y="18360"/>
                    <a:pt x="14188" y="18360"/>
                    <a:pt x="21600" y="21600"/>
                  </a:cubicBezTo>
                  <a:cubicBezTo>
                    <a:pt x="19271" y="15120"/>
                    <a:pt x="17153" y="7560"/>
                    <a:pt x="15035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0" name="Google Shape;1457;p54"/>
            <p:cNvSpPr/>
            <p:nvPr/>
          </p:nvSpPr>
          <p:spPr>
            <a:xfrm>
              <a:off x="306896" y="1141271"/>
              <a:ext cx="64957" cy="7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53" y="832"/>
                    <a:pt x="382" y="1526"/>
                    <a:pt x="497" y="2219"/>
                  </a:cubicBezTo>
                  <a:cubicBezTo>
                    <a:pt x="1032" y="3640"/>
                    <a:pt x="1529" y="5062"/>
                    <a:pt x="2179" y="6345"/>
                  </a:cubicBezTo>
                  <a:cubicBezTo>
                    <a:pt x="2829" y="7628"/>
                    <a:pt x="3479" y="8945"/>
                    <a:pt x="4282" y="10124"/>
                  </a:cubicBezTo>
                  <a:cubicBezTo>
                    <a:pt x="4817" y="10921"/>
                    <a:pt x="5429" y="11649"/>
                    <a:pt x="6079" y="12447"/>
                  </a:cubicBezTo>
                  <a:cubicBezTo>
                    <a:pt x="7149" y="13626"/>
                    <a:pt x="8296" y="14804"/>
                    <a:pt x="9596" y="15983"/>
                  </a:cubicBezTo>
                  <a:cubicBezTo>
                    <a:pt x="10246" y="16469"/>
                    <a:pt x="10857" y="17023"/>
                    <a:pt x="11622" y="17509"/>
                  </a:cubicBezTo>
                  <a:cubicBezTo>
                    <a:pt x="12157" y="17994"/>
                    <a:pt x="12807" y="18202"/>
                    <a:pt x="13457" y="18688"/>
                  </a:cubicBezTo>
                  <a:cubicBezTo>
                    <a:pt x="15024" y="19381"/>
                    <a:pt x="16592" y="20074"/>
                    <a:pt x="18236" y="20525"/>
                  </a:cubicBezTo>
                  <a:cubicBezTo>
                    <a:pt x="19268" y="21011"/>
                    <a:pt x="20453" y="21253"/>
                    <a:pt x="21600" y="21600"/>
                  </a:cubicBezTo>
                  <a:cubicBezTo>
                    <a:pt x="18771" y="19832"/>
                    <a:pt x="16171" y="17856"/>
                    <a:pt x="14107" y="15394"/>
                  </a:cubicBezTo>
                  <a:cubicBezTo>
                    <a:pt x="10360" y="12239"/>
                    <a:pt x="7493" y="8217"/>
                    <a:pt x="5429" y="3883"/>
                  </a:cubicBezTo>
                  <a:cubicBezTo>
                    <a:pt x="4129" y="3398"/>
                    <a:pt x="2982" y="2704"/>
                    <a:pt x="1950" y="1907"/>
                  </a:cubicBezTo>
                  <a:cubicBezTo>
                    <a:pt x="1147" y="1283"/>
                    <a:pt x="650" y="693"/>
                    <a:pt x="0" y="0"/>
                  </a:cubicBezTo>
                  <a:close/>
                </a:path>
              </a:pathLst>
            </a:custGeom>
            <a:solidFill>
              <a:srgbClr val="F5D8C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1" name="Google Shape;1458;p54"/>
            <p:cNvSpPr/>
            <p:nvPr/>
          </p:nvSpPr>
          <p:spPr>
            <a:xfrm>
              <a:off x="411078" y="621623"/>
              <a:ext cx="79601" cy="79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7" h="21600" fill="norm" stroke="1" extrusionOk="0">
                  <a:moveTo>
                    <a:pt x="11082" y="0"/>
                  </a:moveTo>
                  <a:cubicBezTo>
                    <a:pt x="5462" y="0"/>
                    <a:pt x="357" y="3907"/>
                    <a:pt x="25" y="10065"/>
                  </a:cubicBezTo>
                  <a:cubicBezTo>
                    <a:pt x="-368" y="15661"/>
                    <a:pt x="4043" y="21600"/>
                    <a:pt x="9752" y="21600"/>
                  </a:cubicBezTo>
                  <a:cubicBezTo>
                    <a:pt x="15462" y="21600"/>
                    <a:pt x="20477" y="17568"/>
                    <a:pt x="20900" y="11441"/>
                  </a:cubicBezTo>
                  <a:cubicBezTo>
                    <a:pt x="21232" y="5814"/>
                    <a:pt x="16791" y="0"/>
                    <a:pt x="11082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2" name="Google Shape;1459;p54"/>
            <p:cNvSpPr/>
            <p:nvPr/>
          </p:nvSpPr>
          <p:spPr>
            <a:xfrm>
              <a:off x="513844" y="619323"/>
              <a:ext cx="79615" cy="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1" h="21600" fill="norm" stroke="1" extrusionOk="0">
                  <a:moveTo>
                    <a:pt x="11070" y="0"/>
                  </a:moveTo>
                  <a:cubicBezTo>
                    <a:pt x="5459" y="0"/>
                    <a:pt x="360" y="3913"/>
                    <a:pt x="28" y="10174"/>
                  </a:cubicBezTo>
                  <a:cubicBezTo>
                    <a:pt x="-394" y="15777"/>
                    <a:pt x="4041" y="21600"/>
                    <a:pt x="9742" y="21600"/>
                  </a:cubicBezTo>
                  <a:cubicBezTo>
                    <a:pt x="15444" y="21600"/>
                    <a:pt x="20452" y="17687"/>
                    <a:pt x="20874" y="11426"/>
                  </a:cubicBezTo>
                  <a:cubicBezTo>
                    <a:pt x="21206" y="5823"/>
                    <a:pt x="16771" y="0"/>
                    <a:pt x="11070" y="0"/>
                  </a:cubicBezTo>
                  <a:close/>
                </a:path>
              </a:pathLst>
            </a:custGeom>
            <a:solidFill>
              <a:srgbClr val="E246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3" name="Google Shape;1460;p54"/>
            <p:cNvSpPr/>
            <p:nvPr/>
          </p:nvSpPr>
          <p:spPr>
            <a:xfrm>
              <a:off x="79492" y="86339"/>
              <a:ext cx="774759" cy="688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" y="11575"/>
                  </a:moveTo>
                  <a:cubicBezTo>
                    <a:pt x="45" y="11604"/>
                    <a:pt x="42" y="11633"/>
                    <a:pt x="42" y="11662"/>
                  </a:cubicBezTo>
                  <a:cubicBezTo>
                    <a:pt x="42" y="11633"/>
                    <a:pt x="45" y="11604"/>
                    <a:pt x="45" y="11575"/>
                  </a:cubicBezTo>
                  <a:close/>
                  <a:moveTo>
                    <a:pt x="13286" y="16717"/>
                  </a:moveTo>
                  <a:cubicBezTo>
                    <a:pt x="13891" y="16717"/>
                    <a:pt x="14363" y="17388"/>
                    <a:pt x="14327" y="18034"/>
                  </a:cubicBezTo>
                  <a:cubicBezTo>
                    <a:pt x="14282" y="18755"/>
                    <a:pt x="13750" y="19206"/>
                    <a:pt x="13145" y="19206"/>
                  </a:cubicBezTo>
                  <a:cubicBezTo>
                    <a:pt x="12539" y="19206"/>
                    <a:pt x="12068" y="18535"/>
                    <a:pt x="12113" y="17889"/>
                  </a:cubicBezTo>
                  <a:cubicBezTo>
                    <a:pt x="12148" y="17168"/>
                    <a:pt x="12689" y="16717"/>
                    <a:pt x="13286" y="16717"/>
                  </a:cubicBezTo>
                  <a:close/>
                  <a:moveTo>
                    <a:pt x="10420" y="16790"/>
                  </a:moveTo>
                  <a:cubicBezTo>
                    <a:pt x="11026" y="16790"/>
                    <a:pt x="11497" y="17460"/>
                    <a:pt x="11462" y="18109"/>
                  </a:cubicBezTo>
                  <a:cubicBezTo>
                    <a:pt x="11417" y="18816"/>
                    <a:pt x="10885" y="19281"/>
                    <a:pt x="10279" y="19281"/>
                  </a:cubicBezTo>
                  <a:cubicBezTo>
                    <a:pt x="9673" y="19281"/>
                    <a:pt x="9205" y="18596"/>
                    <a:pt x="9247" y="17951"/>
                  </a:cubicBezTo>
                  <a:cubicBezTo>
                    <a:pt x="9282" y="17240"/>
                    <a:pt x="9824" y="16790"/>
                    <a:pt x="10420" y="16790"/>
                  </a:cubicBezTo>
                  <a:close/>
                  <a:moveTo>
                    <a:pt x="16324" y="20561"/>
                  </a:moveTo>
                  <a:cubicBezTo>
                    <a:pt x="16321" y="20569"/>
                    <a:pt x="16311" y="20569"/>
                    <a:pt x="16302" y="20576"/>
                  </a:cubicBezTo>
                  <a:cubicBezTo>
                    <a:pt x="16308" y="20569"/>
                    <a:pt x="16318" y="20565"/>
                    <a:pt x="16324" y="20561"/>
                  </a:cubicBezTo>
                  <a:close/>
                  <a:moveTo>
                    <a:pt x="16234" y="20601"/>
                  </a:moveTo>
                  <a:cubicBezTo>
                    <a:pt x="16222" y="20608"/>
                    <a:pt x="16209" y="20616"/>
                    <a:pt x="16196" y="20623"/>
                  </a:cubicBezTo>
                  <a:cubicBezTo>
                    <a:pt x="16215" y="20612"/>
                    <a:pt x="16225" y="20612"/>
                    <a:pt x="16234" y="20601"/>
                  </a:cubicBezTo>
                  <a:close/>
                  <a:moveTo>
                    <a:pt x="13036" y="0"/>
                  </a:moveTo>
                  <a:cubicBezTo>
                    <a:pt x="13209" y="317"/>
                    <a:pt x="13372" y="660"/>
                    <a:pt x="13481" y="1028"/>
                  </a:cubicBezTo>
                  <a:cubicBezTo>
                    <a:pt x="13654" y="1623"/>
                    <a:pt x="13645" y="2283"/>
                    <a:pt x="13481" y="2881"/>
                  </a:cubicBezTo>
                  <a:cubicBezTo>
                    <a:pt x="13199" y="3941"/>
                    <a:pt x="12581" y="4836"/>
                    <a:pt x="11853" y="5568"/>
                  </a:cubicBezTo>
                  <a:cubicBezTo>
                    <a:pt x="11071" y="6336"/>
                    <a:pt x="10020" y="6765"/>
                    <a:pt x="8987" y="6776"/>
                  </a:cubicBezTo>
                  <a:lnTo>
                    <a:pt x="8943" y="6776"/>
                  </a:lnTo>
                  <a:cubicBezTo>
                    <a:pt x="8510" y="6776"/>
                    <a:pt x="8064" y="6704"/>
                    <a:pt x="7632" y="6642"/>
                  </a:cubicBezTo>
                  <a:cubicBezTo>
                    <a:pt x="7003" y="6556"/>
                    <a:pt x="6426" y="6228"/>
                    <a:pt x="5894" y="5849"/>
                  </a:cubicBezTo>
                  <a:cubicBezTo>
                    <a:pt x="5375" y="5481"/>
                    <a:pt x="4920" y="4955"/>
                    <a:pt x="4657" y="4309"/>
                  </a:cubicBezTo>
                  <a:cubicBezTo>
                    <a:pt x="4516" y="3992"/>
                    <a:pt x="4430" y="3638"/>
                    <a:pt x="4375" y="3281"/>
                  </a:cubicBezTo>
                  <a:cubicBezTo>
                    <a:pt x="4321" y="2917"/>
                    <a:pt x="4279" y="2564"/>
                    <a:pt x="4298" y="2185"/>
                  </a:cubicBezTo>
                  <a:cubicBezTo>
                    <a:pt x="4298" y="2099"/>
                    <a:pt x="4321" y="2027"/>
                    <a:pt x="4343" y="1940"/>
                  </a:cubicBezTo>
                  <a:cubicBezTo>
                    <a:pt x="4244" y="2016"/>
                    <a:pt x="4148" y="2088"/>
                    <a:pt x="4061" y="2160"/>
                  </a:cubicBezTo>
                  <a:cubicBezTo>
                    <a:pt x="3811" y="2391"/>
                    <a:pt x="3574" y="2640"/>
                    <a:pt x="3333" y="2881"/>
                  </a:cubicBezTo>
                  <a:cubicBezTo>
                    <a:pt x="2965" y="3332"/>
                    <a:pt x="2615" y="3783"/>
                    <a:pt x="2292" y="4273"/>
                  </a:cubicBezTo>
                  <a:cubicBezTo>
                    <a:pt x="2096" y="4590"/>
                    <a:pt x="1910" y="4908"/>
                    <a:pt x="1728" y="5250"/>
                  </a:cubicBezTo>
                  <a:cubicBezTo>
                    <a:pt x="1378" y="5982"/>
                    <a:pt x="1064" y="6725"/>
                    <a:pt x="782" y="7497"/>
                  </a:cubicBezTo>
                  <a:cubicBezTo>
                    <a:pt x="622" y="7948"/>
                    <a:pt x="478" y="8398"/>
                    <a:pt x="362" y="8867"/>
                  </a:cubicBezTo>
                  <a:cubicBezTo>
                    <a:pt x="304" y="9145"/>
                    <a:pt x="263" y="9426"/>
                    <a:pt x="231" y="9707"/>
                  </a:cubicBezTo>
                  <a:cubicBezTo>
                    <a:pt x="167" y="10382"/>
                    <a:pt x="103" y="11049"/>
                    <a:pt x="38" y="11723"/>
                  </a:cubicBezTo>
                  <a:cubicBezTo>
                    <a:pt x="38" y="11705"/>
                    <a:pt x="38" y="11683"/>
                    <a:pt x="42" y="11662"/>
                  </a:cubicBezTo>
                  <a:cubicBezTo>
                    <a:pt x="38" y="11691"/>
                    <a:pt x="35" y="11720"/>
                    <a:pt x="35" y="11745"/>
                  </a:cubicBezTo>
                  <a:cubicBezTo>
                    <a:pt x="35" y="11738"/>
                    <a:pt x="35" y="11730"/>
                    <a:pt x="38" y="11723"/>
                  </a:cubicBezTo>
                  <a:cubicBezTo>
                    <a:pt x="19" y="12062"/>
                    <a:pt x="10" y="12394"/>
                    <a:pt x="0" y="12722"/>
                  </a:cubicBezTo>
                  <a:cubicBezTo>
                    <a:pt x="13" y="12881"/>
                    <a:pt x="22" y="13029"/>
                    <a:pt x="35" y="13173"/>
                  </a:cubicBezTo>
                  <a:cubicBezTo>
                    <a:pt x="381" y="12675"/>
                    <a:pt x="817" y="12307"/>
                    <a:pt x="1324" y="12040"/>
                  </a:cubicBezTo>
                  <a:cubicBezTo>
                    <a:pt x="1862" y="11748"/>
                    <a:pt x="2452" y="11597"/>
                    <a:pt x="3048" y="11597"/>
                  </a:cubicBezTo>
                  <a:cubicBezTo>
                    <a:pt x="3359" y="11597"/>
                    <a:pt x="3670" y="11640"/>
                    <a:pt x="3974" y="11723"/>
                  </a:cubicBezTo>
                  <a:cubicBezTo>
                    <a:pt x="4420" y="11831"/>
                    <a:pt x="4866" y="12015"/>
                    <a:pt x="5212" y="12354"/>
                  </a:cubicBezTo>
                  <a:cubicBezTo>
                    <a:pt x="5471" y="12614"/>
                    <a:pt x="5712" y="12906"/>
                    <a:pt x="5926" y="13212"/>
                  </a:cubicBezTo>
                  <a:cubicBezTo>
                    <a:pt x="6231" y="13652"/>
                    <a:pt x="6468" y="14125"/>
                    <a:pt x="6644" y="14666"/>
                  </a:cubicBezTo>
                  <a:cubicBezTo>
                    <a:pt x="6785" y="15116"/>
                    <a:pt x="6840" y="15618"/>
                    <a:pt x="6882" y="16094"/>
                  </a:cubicBezTo>
                  <a:cubicBezTo>
                    <a:pt x="7003" y="17327"/>
                    <a:pt x="6840" y="18549"/>
                    <a:pt x="6273" y="19620"/>
                  </a:cubicBezTo>
                  <a:cubicBezTo>
                    <a:pt x="6112" y="19927"/>
                    <a:pt x="5882" y="20194"/>
                    <a:pt x="5612" y="20403"/>
                  </a:cubicBezTo>
                  <a:cubicBezTo>
                    <a:pt x="6026" y="20536"/>
                    <a:pt x="6426" y="20684"/>
                    <a:pt x="6850" y="20817"/>
                  </a:cubicBezTo>
                  <a:cubicBezTo>
                    <a:pt x="7555" y="21001"/>
                    <a:pt x="8282" y="21084"/>
                    <a:pt x="9010" y="21211"/>
                  </a:cubicBezTo>
                  <a:cubicBezTo>
                    <a:pt x="9314" y="21257"/>
                    <a:pt x="9628" y="21304"/>
                    <a:pt x="9933" y="21355"/>
                  </a:cubicBezTo>
                  <a:cubicBezTo>
                    <a:pt x="9955" y="21355"/>
                    <a:pt x="9965" y="21344"/>
                    <a:pt x="9984" y="21344"/>
                  </a:cubicBezTo>
                  <a:cubicBezTo>
                    <a:pt x="10010" y="21355"/>
                    <a:pt x="10020" y="21366"/>
                    <a:pt x="10039" y="21366"/>
                  </a:cubicBezTo>
                  <a:cubicBezTo>
                    <a:pt x="10430" y="21441"/>
                    <a:pt x="10821" y="21513"/>
                    <a:pt x="11212" y="21564"/>
                  </a:cubicBezTo>
                  <a:cubicBezTo>
                    <a:pt x="11266" y="21564"/>
                    <a:pt x="11311" y="21564"/>
                    <a:pt x="11366" y="21575"/>
                  </a:cubicBezTo>
                  <a:cubicBezTo>
                    <a:pt x="11443" y="21553"/>
                    <a:pt x="11516" y="21539"/>
                    <a:pt x="11593" y="21513"/>
                  </a:cubicBezTo>
                  <a:cubicBezTo>
                    <a:pt x="11625" y="21539"/>
                    <a:pt x="11657" y="21564"/>
                    <a:pt x="11693" y="21586"/>
                  </a:cubicBezTo>
                  <a:cubicBezTo>
                    <a:pt x="11821" y="21586"/>
                    <a:pt x="11939" y="21600"/>
                    <a:pt x="12068" y="21600"/>
                  </a:cubicBezTo>
                  <a:cubicBezTo>
                    <a:pt x="12558" y="21575"/>
                    <a:pt x="13058" y="21539"/>
                    <a:pt x="13555" y="21467"/>
                  </a:cubicBezTo>
                  <a:cubicBezTo>
                    <a:pt x="14013" y="21380"/>
                    <a:pt x="14478" y="21272"/>
                    <a:pt x="14924" y="21135"/>
                  </a:cubicBezTo>
                  <a:cubicBezTo>
                    <a:pt x="15379" y="20976"/>
                    <a:pt x="15815" y="20807"/>
                    <a:pt x="16238" y="20598"/>
                  </a:cubicBezTo>
                  <a:cubicBezTo>
                    <a:pt x="16238" y="20601"/>
                    <a:pt x="16238" y="20601"/>
                    <a:pt x="16234" y="20601"/>
                  </a:cubicBezTo>
                  <a:cubicBezTo>
                    <a:pt x="16244" y="20598"/>
                    <a:pt x="16250" y="20590"/>
                    <a:pt x="16260" y="20587"/>
                  </a:cubicBezTo>
                  <a:cubicBezTo>
                    <a:pt x="16270" y="20587"/>
                    <a:pt x="16279" y="20583"/>
                    <a:pt x="16289" y="20579"/>
                  </a:cubicBezTo>
                  <a:cubicBezTo>
                    <a:pt x="16286" y="20583"/>
                    <a:pt x="16283" y="20583"/>
                    <a:pt x="16283" y="20587"/>
                  </a:cubicBezTo>
                  <a:cubicBezTo>
                    <a:pt x="16465" y="20489"/>
                    <a:pt x="16642" y="20403"/>
                    <a:pt x="16811" y="20280"/>
                  </a:cubicBezTo>
                  <a:cubicBezTo>
                    <a:pt x="17097" y="20100"/>
                    <a:pt x="17356" y="19891"/>
                    <a:pt x="17629" y="19692"/>
                  </a:cubicBezTo>
                  <a:cubicBezTo>
                    <a:pt x="17952" y="19462"/>
                    <a:pt x="18289" y="19271"/>
                    <a:pt x="18616" y="19061"/>
                  </a:cubicBezTo>
                  <a:cubicBezTo>
                    <a:pt x="18680" y="19022"/>
                    <a:pt x="18744" y="18975"/>
                    <a:pt x="18799" y="18924"/>
                  </a:cubicBezTo>
                  <a:cubicBezTo>
                    <a:pt x="18876" y="18863"/>
                    <a:pt x="18940" y="18791"/>
                    <a:pt x="19007" y="18719"/>
                  </a:cubicBezTo>
                  <a:cubicBezTo>
                    <a:pt x="19202" y="18488"/>
                    <a:pt x="19376" y="18218"/>
                    <a:pt x="19549" y="17962"/>
                  </a:cubicBezTo>
                  <a:cubicBezTo>
                    <a:pt x="19927" y="17388"/>
                    <a:pt x="20286" y="16800"/>
                    <a:pt x="20613" y="16191"/>
                  </a:cubicBezTo>
                  <a:cubicBezTo>
                    <a:pt x="20981" y="15470"/>
                    <a:pt x="21296" y="14713"/>
                    <a:pt x="21600" y="13955"/>
                  </a:cubicBezTo>
                  <a:cubicBezTo>
                    <a:pt x="21219" y="14226"/>
                    <a:pt x="20786" y="14406"/>
                    <a:pt x="20353" y="14446"/>
                  </a:cubicBezTo>
                  <a:cubicBezTo>
                    <a:pt x="20222" y="14456"/>
                    <a:pt x="20078" y="14467"/>
                    <a:pt x="19949" y="14467"/>
                  </a:cubicBezTo>
                  <a:cubicBezTo>
                    <a:pt x="18821" y="14467"/>
                    <a:pt x="17670" y="14027"/>
                    <a:pt x="16811" y="13234"/>
                  </a:cubicBezTo>
                  <a:cubicBezTo>
                    <a:pt x="16379" y="12834"/>
                    <a:pt x="16097" y="12235"/>
                    <a:pt x="15924" y="11637"/>
                  </a:cubicBezTo>
                  <a:cubicBezTo>
                    <a:pt x="15728" y="10941"/>
                    <a:pt x="15629" y="10169"/>
                    <a:pt x="15683" y="9437"/>
                  </a:cubicBezTo>
                  <a:cubicBezTo>
                    <a:pt x="15728" y="8719"/>
                    <a:pt x="15956" y="7998"/>
                    <a:pt x="16215" y="7349"/>
                  </a:cubicBezTo>
                  <a:cubicBezTo>
                    <a:pt x="16488" y="6668"/>
                    <a:pt x="16901" y="6094"/>
                    <a:pt x="17408" y="5615"/>
                  </a:cubicBezTo>
                  <a:cubicBezTo>
                    <a:pt x="17834" y="5250"/>
                    <a:pt x="18311" y="4994"/>
                    <a:pt x="18811" y="4800"/>
                  </a:cubicBezTo>
                  <a:cubicBezTo>
                    <a:pt x="19190" y="4663"/>
                    <a:pt x="19603" y="4544"/>
                    <a:pt x="19994" y="4504"/>
                  </a:cubicBezTo>
                  <a:cubicBezTo>
                    <a:pt x="20036" y="4500"/>
                    <a:pt x="20081" y="4500"/>
                    <a:pt x="20122" y="4500"/>
                  </a:cubicBezTo>
                  <a:cubicBezTo>
                    <a:pt x="20167" y="4500"/>
                    <a:pt x="20209" y="4500"/>
                    <a:pt x="20254" y="4493"/>
                  </a:cubicBezTo>
                  <a:cubicBezTo>
                    <a:pt x="20209" y="4453"/>
                    <a:pt x="20177" y="4407"/>
                    <a:pt x="20145" y="4360"/>
                  </a:cubicBezTo>
                  <a:cubicBezTo>
                    <a:pt x="19949" y="4089"/>
                    <a:pt x="19744" y="3833"/>
                    <a:pt x="19536" y="3592"/>
                  </a:cubicBezTo>
                  <a:cubicBezTo>
                    <a:pt x="19299" y="3357"/>
                    <a:pt x="19061" y="3137"/>
                    <a:pt x="18811" y="2932"/>
                  </a:cubicBezTo>
                  <a:cubicBezTo>
                    <a:pt x="17908" y="2185"/>
                    <a:pt x="16952" y="1515"/>
                    <a:pt x="15975" y="891"/>
                  </a:cubicBezTo>
                  <a:cubicBezTo>
                    <a:pt x="15619" y="671"/>
                    <a:pt x="15260" y="476"/>
                    <a:pt x="14882" y="307"/>
                  </a:cubicBezTo>
                  <a:cubicBezTo>
                    <a:pt x="14763" y="256"/>
                    <a:pt x="14641" y="195"/>
                    <a:pt x="14523" y="159"/>
                  </a:cubicBezTo>
                  <a:cubicBezTo>
                    <a:pt x="14350" y="123"/>
                    <a:pt x="14177" y="97"/>
                    <a:pt x="14000" y="76"/>
                  </a:cubicBezTo>
                  <a:cubicBezTo>
                    <a:pt x="13709" y="36"/>
                    <a:pt x="13404" y="25"/>
                    <a:pt x="13100" y="0"/>
                  </a:cubicBezTo>
                  <a:close/>
                </a:path>
              </a:pathLst>
            </a:custGeom>
            <a:solidFill>
              <a:srgbClr val="52AD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4" name="Google Shape;1461;p54"/>
            <p:cNvSpPr/>
            <p:nvPr/>
          </p:nvSpPr>
          <p:spPr>
            <a:xfrm>
              <a:off x="303792" y="989055"/>
              <a:ext cx="319952" cy="234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78" y="5384"/>
                  </a:moveTo>
                  <a:cubicBezTo>
                    <a:pt x="15430" y="5384"/>
                    <a:pt x="16640" y="7069"/>
                    <a:pt x="16640" y="9083"/>
                  </a:cubicBezTo>
                  <a:cubicBezTo>
                    <a:pt x="16640" y="11097"/>
                    <a:pt x="15399" y="12708"/>
                    <a:pt x="13924" y="12708"/>
                  </a:cubicBezTo>
                  <a:cubicBezTo>
                    <a:pt x="12480" y="12708"/>
                    <a:pt x="11246" y="11023"/>
                    <a:pt x="11277" y="9009"/>
                  </a:cubicBezTo>
                  <a:cubicBezTo>
                    <a:pt x="11277" y="7006"/>
                    <a:pt x="12504" y="5384"/>
                    <a:pt x="13978" y="5384"/>
                  </a:cubicBezTo>
                  <a:close/>
                  <a:moveTo>
                    <a:pt x="6752" y="5744"/>
                  </a:moveTo>
                  <a:cubicBezTo>
                    <a:pt x="8196" y="5744"/>
                    <a:pt x="9438" y="7472"/>
                    <a:pt x="9407" y="9443"/>
                  </a:cubicBezTo>
                  <a:cubicBezTo>
                    <a:pt x="9407" y="11447"/>
                    <a:pt x="8173" y="13068"/>
                    <a:pt x="6706" y="13068"/>
                  </a:cubicBezTo>
                  <a:cubicBezTo>
                    <a:pt x="5254" y="13068"/>
                    <a:pt x="4051" y="11383"/>
                    <a:pt x="4051" y="9369"/>
                  </a:cubicBezTo>
                  <a:cubicBezTo>
                    <a:pt x="4075" y="7387"/>
                    <a:pt x="5286" y="5744"/>
                    <a:pt x="6752" y="5744"/>
                  </a:cubicBezTo>
                  <a:close/>
                  <a:moveTo>
                    <a:pt x="21491" y="0"/>
                  </a:moveTo>
                  <a:cubicBezTo>
                    <a:pt x="21445" y="32"/>
                    <a:pt x="21390" y="74"/>
                    <a:pt x="21313" y="117"/>
                  </a:cubicBezTo>
                  <a:cubicBezTo>
                    <a:pt x="20366" y="541"/>
                    <a:pt x="19419" y="901"/>
                    <a:pt x="18449" y="1145"/>
                  </a:cubicBezTo>
                  <a:cubicBezTo>
                    <a:pt x="17549" y="1367"/>
                    <a:pt x="16640" y="1441"/>
                    <a:pt x="15717" y="1505"/>
                  </a:cubicBezTo>
                  <a:cubicBezTo>
                    <a:pt x="14638" y="1622"/>
                    <a:pt x="13582" y="1759"/>
                    <a:pt x="12504" y="1791"/>
                  </a:cubicBezTo>
                  <a:lnTo>
                    <a:pt x="9407" y="1791"/>
                  </a:lnTo>
                  <a:cubicBezTo>
                    <a:pt x="8933" y="1791"/>
                    <a:pt x="8460" y="1834"/>
                    <a:pt x="7986" y="1834"/>
                  </a:cubicBezTo>
                  <a:cubicBezTo>
                    <a:pt x="7459" y="1834"/>
                    <a:pt x="6939" y="1791"/>
                    <a:pt x="6411" y="1728"/>
                  </a:cubicBezTo>
                  <a:cubicBezTo>
                    <a:pt x="5410" y="1622"/>
                    <a:pt x="4416" y="1441"/>
                    <a:pt x="3415" y="1145"/>
                  </a:cubicBezTo>
                  <a:cubicBezTo>
                    <a:pt x="2631" y="975"/>
                    <a:pt x="1785" y="763"/>
                    <a:pt x="970" y="435"/>
                  </a:cubicBezTo>
                  <a:cubicBezTo>
                    <a:pt x="893" y="1367"/>
                    <a:pt x="784" y="2300"/>
                    <a:pt x="683" y="3264"/>
                  </a:cubicBezTo>
                  <a:cubicBezTo>
                    <a:pt x="497" y="5066"/>
                    <a:pt x="287" y="6826"/>
                    <a:pt x="109" y="8617"/>
                  </a:cubicBezTo>
                  <a:cubicBezTo>
                    <a:pt x="23" y="9687"/>
                    <a:pt x="0" y="10768"/>
                    <a:pt x="0" y="11849"/>
                  </a:cubicBezTo>
                  <a:cubicBezTo>
                    <a:pt x="23" y="12390"/>
                    <a:pt x="47" y="12888"/>
                    <a:pt x="109" y="13386"/>
                  </a:cubicBezTo>
                  <a:cubicBezTo>
                    <a:pt x="132" y="13640"/>
                    <a:pt x="179" y="13821"/>
                    <a:pt x="210" y="14033"/>
                  </a:cubicBezTo>
                  <a:cubicBezTo>
                    <a:pt x="342" y="14245"/>
                    <a:pt x="442" y="14425"/>
                    <a:pt x="605" y="14616"/>
                  </a:cubicBezTo>
                  <a:cubicBezTo>
                    <a:pt x="815" y="14859"/>
                    <a:pt x="1048" y="15071"/>
                    <a:pt x="1312" y="15220"/>
                  </a:cubicBezTo>
                  <a:cubicBezTo>
                    <a:pt x="1731" y="16544"/>
                    <a:pt x="2313" y="17774"/>
                    <a:pt x="3074" y="18738"/>
                  </a:cubicBezTo>
                  <a:cubicBezTo>
                    <a:pt x="3493" y="19491"/>
                    <a:pt x="4020" y="20095"/>
                    <a:pt x="4595" y="20636"/>
                  </a:cubicBezTo>
                  <a:cubicBezTo>
                    <a:pt x="4835" y="20742"/>
                    <a:pt x="5091" y="20890"/>
                    <a:pt x="5332" y="20953"/>
                  </a:cubicBezTo>
                  <a:cubicBezTo>
                    <a:pt x="5674" y="21070"/>
                    <a:pt x="5992" y="21144"/>
                    <a:pt x="6333" y="21218"/>
                  </a:cubicBezTo>
                  <a:lnTo>
                    <a:pt x="6388" y="21218"/>
                  </a:lnTo>
                  <a:cubicBezTo>
                    <a:pt x="7886" y="21388"/>
                    <a:pt x="9407" y="21505"/>
                    <a:pt x="10905" y="21536"/>
                  </a:cubicBezTo>
                  <a:cubicBezTo>
                    <a:pt x="11013" y="21505"/>
                    <a:pt x="11114" y="21430"/>
                    <a:pt x="11215" y="21388"/>
                  </a:cubicBezTo>
                  <a:cubicBezTo>
                    <a:pt x="11324" y="21462"/>
                    <a:pt x="11456" y="21505"/>
                    <a:pt x="11588" y="21568"/>
                  </a:cubicBezTo>
                  <a:cubicBezTo>
                    <a:pt x="11875" y="21568"/>
                    <a:pt x="12139" y="21600"/>
                    <a:pt x="12434" y="21600"/>
                  </a:cubicBezTo>
                  <a:cubicBezTo>
                    <a:pt x="13482" y="21505"/>
                    <a:pt x="14553" y="21356"/>
                    <a:pt x="15608" y="21176"/>
                  </a:cubicBezTo>
                  <a:cubicBezTo>
                    <a:pt x="16105" y="21038"/>
                    <a:pt x="16609" y="20890"/>
                    <a:pt x="17114" y="20710"/>
                  </a:cubicBezTo>
                  <a:cubicBezTo>
                    <a:pt x="17424" y="20572"/>
                    <a:pt x="17743" y="20424"/>
                    <a:pt x="18022" y="20243"/>
                  </a:cubicBezTo>
                  <a:cubicBezTo>
                    <a:pt x="18340" y="20031"/>
                    <a:pt x="18627" y="19809"/>
                    <a:pt x="18922" y="19597"/>
                  </a:cubicBezTo>
                  <a:cubicBezTo>
                    <a:pt x="19054" y="19448"/>
                    <a:pt x="19209" y="19311"/>
                    <a:pt x="19365" y="19162"/>
                  </a:cubicBezTo>
                  <a:cubicBezTo>
                    <a:pt x="19574" y="18919"/>
                    <a:pt x="19792" y="18707"/>
                    <a:pt x="20001" y="18420"/>
                  </a:cubicBezTo>
                  <a:cubicBezTo>
                    <a:pt x="20071" y="18304"/>
                    <a:pt x="20156" y="18155"/>
                    <a:pt x="20234" y="18060"/>
                  </a:cubicBezTo>
                  <a:cubicBezTo>
                    <a:pt x="20265" y="17986"/>
                    <a:pt x="20312" y="17912"/>
                    <a:pt x="20343" y="17837"/>
                  </a:cubicBezTo>
                  <a:lnTo>
                    <a:pt x="20343" y="17806"/>
                  </a:lnTo>
                  <a:cubicBezTo>
                    <a:pt x="20343" y="17774"/>
                    <a:pt x="20366" y="17774"/>
                    <a:pt x="20366" y="17774"/>
                  </a:cubicBezTo>
                  <a:cubicBezTo>
                    <a:pt x="20420" y="17594"/>
                    <a:pt x="20475" y="17414"/>
                    <a:pt x="20521" y="17265"/>
                  </a:cubicBezTo>
                  <a:cubicBezTo>
                    <a:pt x="20676" y="16767"/>
                    <a:pt x="20785" y="16301"/>
                    <a:pt x="20894" y="15792"/>
                  </a:cubicBezTo>
                  <a:cubicBezTo>
                    <a:pt x="21127" y="14287"/>
                    <a:pt x="21313" y="12740"/>
                    <a:pt x="21445" y="11203"/>
                  </a:cubicBezTo>
                  <a:cubicBezTo>
                    <a:pt x="21546" y="9942"/>
                    <a:pt x="21600" y="8680"/>
                    <a:pt x="21600" y="7430"/>
                  </a:cubicBezTo>
                  <a:cubicBezTo>
                    <a:pt x="21600" y="7430"/>
                    <a:pt x="21600" y="7430"/>
                    <a:pt x="21600" y="7440"/>
                  </a:cubicBezTo>
                  <a:lnTo>
                    <a:pt x="21600" y="7324"/>
                  </a:lnTo>
                  <a:cubicBezTo>
                    <a:pt x="21600" y="7355"/>
                    <a:pt x="21600" y="7387"/>
                    <a:pt x="21600" y="7430"/>
                  </a:cubicBezTo>
                  <a:cubicBezTo>
                    <a:pt x="21577" y="5193"/>
                    <a:pt x="21553" y="3010"/>
                    <a:pt x="21522" y="795"/>
                  </a:cubicBezTo>
                  <a:cubicBezTo>
                    <a:pt x="21522" y="541"/>
                    <a:pt x="21491" y="254"/>
                    <a:pt x="21491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5" name="Google Shape;1462;p54"/>
            <p:cNvSpPr/>
            <p:nvPr/>
          </p:nvSpPr>
          <p:spPr>
            <a:xfrm>
              <a:off x="233491" y="80361"/>
              <a:ext cx="334079" cy="22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9" h="21600" fill="norm" stroke="1" extrusionOk="0">
                  <a:moveTo>
                    <a:pt x="15460" y="0"/>
                  </a:moveTo>
                  <a:cubicBezTo>
                    <a:pt x="14500" y="0"/>
                    <a:pt x="13540" y="11"/>
                    <a:pt x="12595" y="11"/>
                  </a:cubicBezTo>
                  <a:cubicBezTo>
                    <a:pt x="11841" y="89"/>
                    <a:pt x="11118" y="201"/>
                    <a:pt x="10365" y="313"/>
                  </a:cubicBezTo>
                  <a:cubicBezTo>
                    <a:pt x="8947" y="727"/>
                    <a:pt x="7566" y="1186"/>
                    <a:pt x="6163" y="1790"/>
                  </a:cubicBezTo>
                  <a:cubicBezTo>
                    <a:pt x="5387" y="2170"/>
                    <a:pt x="4619" y="2550"/>
                    <a:pt x="3866" y="2998"/>
                  </a:cubicBezTo>
                  <a:cubicBezTo>
                    <a:pt x="3312" y="3389"/>
                    <a:pt x="2795" y="3803"/>
                    <a:pt x="2264" y="4262"/>
                  </a:cubicBezTo>
                  <a:cubicBezTo>
                    <a:pt x="1510" y="5011"/>
                    <a:pt x="809" y="5817"/>
                    <a:pt x="115" y="6600"/>
                  </a:cubicBezTo>
                  <a:cubicBezTo>
                    <a:pt x="63" y="6868"/>
                    <a:pt x="11" y="7092"/>
                    <a:pt x="11" y="7360"/>
                  </a:cubicBezTo>
                  <a:cubicBezTo>
                    <a:pt x="-33" y="8535"/>
                    <a:pt x="63" y="9631"/>
                    <a:pt x="189" y="10761"/>
                  </a:cubicBezTo>
                  <a:cubicBezTo>
                    <a:pt x="314" y="11868"/>
                    <a:pt x="513" y="12964"/>
                    <a:pt x="838" y="13949"/>
                  </a:cubicBezTo>
                  <a:cubicBezTo>
                    <a:pt x="1444" y="15951"/>
                    <a:pt x="2493" y="17584"/>
                    <a:pt x="3689" y="18725"/>
                  </a:cubicBezTo>
                  <a:cubicBezTo>
                    <a:pt x="4915" y="19900"/>
                    <a:pt x="6244" y="20918"/>
                    <a:pt x="7691" y="21186"/>
                  </a:cubicBezTo>
                  <a:cubicBezTo>
                    <a:pt x="8688" y="21376"/>
                    <a:pt x="9715" y="21600"/>
                    <a:pt x="10712" y="21600"/>
                  </a:cubicBezTo>
                  <a:lnTo>
                    <a:pt x="10815" y="21600"/>
                  </a:lnTo>
                  <a:cubicBezTo>
                    <a:pt x="13193" y="21566"/>
                    <a:pt x="15615" y="20235"/>
                    <a:pt x="17417" y="17853"/>
                  </a:cubicBezTo>
                  <a:cubicBezTo>
                    <a:pt x="19093" y="15582"/>
                    <a:pt x="20518" y="12808"/>
                    <a:pt x="21168" y="9519"/>
                  </a:cubicBezTo>
                  <a:cubicBezTo>
                    <a:pt x="21545" y="7662"/>
                    <a:pt x="21567" y="5615"/>
                    <a:pt x="21168" y="3770"/>
                  </a:cubicBezTo>
                  <a:cubicBezTo>
                    <a:pt x="20917" y="2629"/>
                    <a:pt x="20541" y="1566"/>
                    <a:pt x="20142" y="582"/>
                  </a:cubicBezTo>
                  <a:cubicBezTo>
                    <a:pt x="19920" y="582"/>
                    <a:pt x="19691" y="582"/>
                    <a:pt x="19492" y="503"/>
                  </a:cubicBezTo>
                  <a:cubicBezTo>
                    <a:pt x="18813" y="392"/>
                    <a:pt x="18170" y="280"/>
                    <a:pt x="17520" y="11"/>
                  </a:cubicBezTo>
                  <a:cubicBezTo>
                    <a:pt x="17469" y="0"/>
                    <a:pt x="17417" y="0"/>
                    <a:pt x="17365" y="0"/>
                  </a:cubicBezTo>
                  <a:cubicBezTo>
                    <a:pt x="17269" y="0"/>
                    <a:pt x="17166" y="11"/>
                    <a:pt x="17070" y="11"/>
                  </a:cubicBezTo>
                  <a:lnTo>
                    <a:pt x="16893" y="11"/>
                  </a:lnTo>
                  <a:cubicBezTo>
                    <a:pt x="16420" y="0"/>
                    <a:pt x="15940" y="0"/>
                    <a:pt x="15460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6" name="Google Shape;1463;p54"/>
            <p:cNvSpPr/>
            <p:nvPr/>
          </p:nvSpPr>
          <p:spPr>
            <a:xfrm>
              <a:off x="80757" y="456071"/>
              <a:ext cx="246929" cy="280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600" fill="norm" stroke="1" extrusionOk="0">
                  <a:moveTo>
                    <a:pt x="9339" y="0"/>
                  </a:moveTo>
                  <a:cubicBezTo>
                    <a:pt x="7491" y="0"/>
                    <a:pt x="5663" y="371"/>
                    <a:pt x="3994" y="1088"/>
                  </a:cubicBezTo>
                  <a:cubicBezTo>
                    <a:pt x="2424" y="1743"/>
                    <a:pt x="1073" y="2645"/>
                    <a:pt x="0" y="3865"/>
                  </a:cubicBezTo>
                  <a:cubicBezTo>
                    <a:pt x="30" y="4405"/>
                    <a:pt x="60" y="4918"/>
                    <a:pt x="129" y="5457"/>
                  </a:cubicBezTo>
                  <a:cubicBezTo>
                    <a:pt x="199" y="5882"/>
                    <a:pt x="298" y="6271"/>
                    <a:pt x="437" y="6687"/>
                  </a:cubicBezTo>
                  <a:cubicBezTo>
                    <a:pt x="566" y="7014"/>
                    <a:pt x="705" y="7377"/>
                    <a:pt x="835" y="7704"/>
                  </a:cubicBezTo>
                  <a:cubicBezTo>
                    <a:pt x="1272" y="8536"/>
                    <a:pt x="1778" y="9376"/>
                    <a:pt x="2216" y="10252"/>
                  </a:cubicBezTo>
                  <a:cubicBezTo>
                    <a:pt x="2693" y="11180"/>
                    <a:pt x="3120" y="12100"/>
                    <a:pt x="3696" y="13002"/>
                  </a:cubicBezTo>
                  <a:cubicBezTo>
                    <a:pt x="4074" y="13515"/>
                    <a:pt x="4441" y="14020"/>
                    <a:pt x="4878" y="14506"/>
                  </a:cubicBezTo>
                  <a:cubicBezTo>
                    <a:pt x="5316" y="14948"/>
                    <a:pt x="5783" y="15435"/>
                    <a:pt x="6259" y="15851"/>
                  </a:cubicBezTo>
                  <a:cubicBezTo>
                    <a:pt x="6866" y="16390"/>
                    <a:pt x="7501" y="16868"/>
                    <a:pt x="8167" y="17319"/>
                  </a:cubicBezTo>
                  <a:cubicBezTo>
                    <a:pt x="9816" y="18283"/>
                    <a:pt x="11396" y="19318"/>
                    <a:pt x="13125" y="20220"/>
                  </a:cubicBezTo>
                  <a:cubicBezTo>
                    <a:pt x="13761" y="20494"/>
                    <a:pt x="14367" y="20760"/>
                    <a:pt x="15003" y="21007"/>
                  </a:cubicBezTo>
                  <a:cubicBezTo>
                    <a:pt x="15778" y="21237"/>
                    <a:pt x="16513" y="21388"/>
                    <a:pt x="17288" y="21600"/>
                  </a:cubicBezTo>
                  <a:cubicBezTo>
                    <a:pt x="18123" y="21087"/>
                    <a:pt x="18838" y="20432"/>
                    <a:pt x="19335" y="19681"/>
                  </a:cubicBezTo>
                  <a:cubicBezTo>
                    <a:pt x="21093" y="17054"/>
                    <a:pt x="21600" y="14055"/>
                    <a:pt x="21222" y="11030"/>
                  </a:cubicBezTo>
                  <a:cubicBezTo>
                    <a:pt x="21093" y="9862"/>
                    <a:pt x="20924" y="8633"/>
                    <a:pt x="20487" y="7527"/>
                  </a:cubicBezTo>
                  <a:cubicBezTo>
                    <a:pt x="19941" y="6200"/>
                    <a:pt x="19206" y="5042"/>
                    <a:pt x="18262" y="3963"/>
                  </a:cubicBezTo>
                  <a:cubicBezTo>
                    <a:pt x="17596" y="3211"/>
                    <a:pt x="16851" y="2494"/>
                    <a:pt x="16046" y="1857"/>
                  </a:cubicBezTo>
                  <a:cubicBezTo>
                    <a:pt x="14973" y="1026"/>
                    <a:pt x="13592" y="575"/>
                    <a:pt x="12211" y="310"/>
                  </a:cubicBezTo>
                  <a:cubicBezTo>
                    <a:pt x="11267" y="106"/>
                    <a:pt x="10303" y="0"/>
                    <a:pt x="933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7" name="Google Shape;1464;p54"/>
            <p:cNvSpPr/>
            <p:nvPr/>
          </p:nvSpPr>
          <p:spPr>
            <a:xfrm>
              <a:off x="641492" y="229587"/>
              <a:ext cx="242766" cy="317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fill="norm" stroke="1" extrusionOk="0">
                  <a:moveTo>
                    <a:pt x="11793" y="6825"/>
                  </a:moveTo>
                  <a:cubicBezTo>
                    <a:pt x="13684" y="6825"/>
                    <a:pt x="15311" y="8067"/>
                    <a:pt x="15271" y="9543"/>
                  </a:cubicBezTo>
                  <a:cubicBezTo>
                    <a:pt x="15271" y="11026"/>
                    <a:pt x="13654" y="12213"/>
                    <a:pt x="11721" y="12213"/>
                  </a:cubicBezTo>
                  <a:cubicBezTo>
                    <a:pt x="9830" y="12213"/>
                    <a:pt x="8254" y="10972"/>
                    <a:pt x="8254" y="9496"/>
                  </a:cubicBezTo>
                  <a:cubicBezTo>
                    <a:pt x="8254" y="8012"/>
                    <a:pt x="9860" y="6825"/>
                    <a:pt x="11793" y="6825"/>
                  </a:cubicBezTo>
                  <a:close/>
                  <a:moveTo>
                    <a:pt x="14549" y="0"/>
                  </a:moveTo>
                  <a:cubicBezTo>
                    <a:pt x="14406" y="16"/>
                    <a:pt x="14274" y="16"/>
                    <a:pt x="14132" y="16"/>
                  </a:cubicBezTo>
                  <a:cubicBezTo>
                    <a:pt x="13999" y="16"/>
                    <a:pt x="13857" y="16"/>
                    <a:pt x="13725" y="23"/>
                  </a:cubicBezTo>
                  <a:cubicBezTo>
                    <a:pt x="12484" y="109"/>
                    <a:pt x="11172" y="367"/>
                    <a:pt x="9972" y="664"/>
                  </a:cubicBezTo>
                  <a:cubicBezTo>
                    <a:pt x="8386" y="1085"/>
                    <a:pt x="6871" y="1640"/>
                    <a:pt x="5518" y="2429"/>
                  </a:cubicBezTo>
                  <a:cubicBezTo>
                    <a:pt x="3911" y="3467"/>
                    <a:pt x="2599" y="4709"/>
                    <a:pt x="1735" y="6185"/>
                  </a:cubicBezTo>
                  <a:cubicBezTo>
                    <a:pt x="911" y="7590"/>
                    <a:pt x="189" y="9152"/>
                    <a:pt x="47" y="10706"/>
                  </a:cubicBezTo>
                  <a:cubicBezTo>
                    <a:pt x="-126" y="12292"/>
                    <a:pt x="189" y="13963"/>
                    <a:pt x="810" y="15470"/>
                  </a:cubicBezTo>
                  <a:cubicBezTo>
                    <a:pt x="1359" y="16766"/>
                    <a:pt x="2254" y="18062"/>
                    <a:pt x="3627" y="18929"/>
                  </a:cubicBezTo>
                  <a:cubicBezTo>
                    <a:pt x="6352" y="20647"/>
                    <a:pt x="10003" y="21600"/>
                    <a:pt x="13582" y="21600"/>
                  </a:cubicBezTo>
                  <a:cubicBezTo>
                    <a:pt x="13989" y="21600"/>
                    <a:pt x="14447" y="21577"/>
                    <a:pt x="14864" y="21553"/>
                  </a:cubicBezTo>
                  <a:cubicBezTo>
                    <a:pt x="16237" y="21467"/>
                    <a:pt x="17610" y="21077"/>
                    <a:pt x="18820" y="20491"/>
                  </a:cubicBezTo>
                  <a:cubicBezTo>
                    <a:pt x="19237" y="19804"/>
                    <a:pt x="19643" y="19148"/>
                    <a:pt x="20030" y="18453"/>
                  </a:cubicBezTo>
                  <a:cubicBezTo>
                    <a:pt x="20335" y="17820"/>
                    <a:pt x="20650" y="17188"/>
                    <a:pt x="20884" y="16524"/>
                  </a:cubicBezTo>
                  <a:cubicBezTo>
                    <a:pt x="21088" y="15782"/>
                    <a:pt x="21301" y="15048"/>
                    <a:pt x="21433" y="14283"/>
                  </a:cubicBezTo>
                  <a:cubicBezTo>
                    <a:pt x="21433" y="13986"/>
                    <a:pt x="21474" y="13721"/>
                    <a:pt x="21474" y="13432"/>
                  </a:cubicBezTo>
                  <a:cubicBezTo>
                    <a:pt x="21433" y="12799"/>
                    <a:pt x="21332" y="12135"/>
                    <a:pt x="21189" y="11503"/>
                  </a:cubicBezTo>
                  <a:cubicBezTo>
                    <a:pt x="20854" y="9996"/>
                    <a:pt x="20508" y="8457"/>
                    <a:pt x="20233" y="6927"/>
                  </a:cubicBezTo>
                  <a:cubicBezTo>
                    <a:pt x="20162" y="6739"/>
                    <a:pt x="20121" y="6528"/>
                    <a:pt x="20060" y="6318"/>
                  </a:cubicBezTo>
                  <a:cubicBezTo>
                    <a:pt x="19989" y="6161"/>
                    <a:pt x="19918" y="5982"/>
                    <a:pt x="19857" y="5818"/>
                  </a:cubicBezTo>
                  <a:cubicBezTo>
                    <a:pt x="19715" y="5630"/>
                    <a:pt x="19572" y="5420"/>
                    <a:pt x="19440" y="5240"/>
                  </a:cubicBezTo>
                  <a:cubicBezTo>
                    <a:pt x="18535" y="4123"/>
                    <a:pt x="17711" y="2967"/>
                    <a:pt x="16725" y="1929"/>
                  </a:cubicBezTo>
                  <a:cubicBezTo>
                    <a:pt x="15993" y="1273"/>
                    <a:pt x="15230" y="664"/>
                    <a:pt x="14549" y="0"/>
                  </a:cubicBezTo>
                  <a:close/>
                </a:path>
              </a:pathLst>
            </a:custGeom>
            <a:solidFill>
              <a:srgbClr val="FCF7F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8" name="Google Shape;1465;p54"/>
            <p:cNvSpPr/>
            <p:nvPr/>
          </p:nvSpPr>
          <p:spPr>
            <a:xfrm>
              <a:off x="318163" y="922605"/>
              <a:ext cx="303972" cy="86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72" y="0"/>
                  </a:moveTo>
                  <a:cubicBezTo>
                    <a:pt x="19198" y="0"/>
                    <a:pt x="18724" y="863"/>
                    <a:pt x="18316" y="1352"/>
                  </a:cubicBezTo>
                  <a:cubicBezTo>
                    <a:pt x="18283" y="1352"/>
                    <a:pt x="18283" y="1438"/>
                    <a:pt x="18283" y="1438"/>
                  </a:cubicBezTo>
                  <a:cubicBezTo>
                    <a:pt x="18120" y="1524"/>
                    <a:pt x="17981" y="1754"/>
                    <a:pt x="17818" y="1841"/>
                  </a:cubicBezTo>
                  <a:cubicBezTo>
                    <a:pt x="17818" y="1841"/>
                    <a:pt x="17785" y="1841"/>
                    <a:pt x="17785" y="1927"/>
                  </a:cubicBezTo>
                  <a:cubicBezTo>
                    <a:pt x="17654" y="2013"/>
                    <a:pt x="17540" y="2013"/>
                    <a:pt x="17401" y="2128"/>
                  </a:cubicBezTo>
                  <a:lnTo>
                    <a:pt x="17425" y="2128"/>
                  </a:lnTo>
                  <a:cubicBezTo>
                    <a:pt x="17344" y="2128"/>
                    <a:pt x="17262" y="2215"/>
                    <a:pt x="17180" y="2215"/>
                  </a:cubicBezTo>
                  <a:lnTo>
                    <a:pt x="17205" y="2215"/>
                  </a:lnTo>
                  <a:cubicBezTo>
                    <a:pt x="16600" y="2502"/>
                    <a:pt x="15963" y="2704"/>
                    <a:pt x="15359" y="2991"/>
                  </a:cubicBezTo>
                  <a:cubicBezTo>
                    <a:pt x="14297" y="3365"/>
                    <a:pt x="13226" y="3768"/>
                    <a:pt x="12140" y="3768"/>
                  </a:cubicBezTo>
                  <a:lnTo>
                    <a:pt x="12009" y="3768"/>
                  </a:lnTo>
                  <a:cubicBezTo>
                    <a:pt x="10784" y="3768"/>
                    <a:pt x="9599" y="3595"/>
                    <a:pt x="8382" y="3193"/>
                  </a:cubicBezTo>
                  <a:cubicBezTo>
                    <a:pt x="7246" y="2905"/>
                    <a:pt x="6086" y="2617"/>
                    <a:pt x="4951" y="1927"/>
                  </a:cubicBezTo>
                  <a:lnTo>
                    <a:pt x="3456" y="1035"/>
                  </a:lnTo>
                  <a:lnTo>
                    <a:pt x="3431" y="1150"/>
                  </a:lnTo>
                  <a:cubicBezTo>
                    <a:pt x="3243" y="949"/>
                    <a:pt x="3047" y="863"/>
                    <a:pt x="2851" y="863"/>
                  </a:cubicBezTo>
                  <a:lnTo>
                    <a:pt x="2818" y="863"/>
                  </a:lnTo>
                  <a:cubicBezTo>
                    <a:pt x="2639" y="690"/>
                    <a:pt x="2443" y="575"/>
                    <a:pt x="2255" y="575"/>
                  </a:cubicBezTo>
                  <a:cubicBezTo>
                    <a:pt x="1903" y="575"/>
                    <a:pt x="1569" y="920"/>
                    <a:pt x="1299" y="1754"/>
                  </a:cubicBezTo>
                  <a:cubicBezTo>
                    <a:pt x="972" y="2502"/>
                    <a:pt x="801" y="3509"/>
                    <a:pt x="637" y="4544"/>
                  </a:cubicBezTo>
                  <a:cubicBezTo>
                    <a:pt x="613" y="4746"/>
                    <a:pt x="613" y="4947"/>
                    <a:pt x="580" y="5120"/>
                  </a:cubicBezTo>
                  <a:cubicBezTo>
                    <a:pt x="335" y="7190"/>
                    <a:pt x="229" y="9348"/>
                    <a:pt x="278" y="11476"/>
                  </a:cubicBezTo>
                  <a:lnTo>
                    <a:pt x="278" y="11764"/>
                  </a:lnTo>
                  <a:cubicBezTo>
                    <a:pt x="163" y="13719"/>
                    <a:pt x="82" y="15761"/>
                    <a:pt x="0" y="17803"/>
                  </a:cubicBezTo>
                  <a:cubicBezTo>
                    <a:pt x="858" y="18695"/>
                    <a:pt x="1748" y="19270"/>
                    <a:pt x="2573" y="19730"/>
                  </a:cubicBezTo>
                  <a:cubicBezTo>
                    <a:pt x="3627" y="20536"/>
                    <a:pt x="4673" y="21025"/>
                    <a:pt x="5727" y="21312"/>
                  </a:cubicBezTo>
                  <a:cubicBezTo>
                    <a:pt x="6282" y="21485"/>
                    <a:pt x="6830" y="21600"/>
                    <a:pt x="7385" y="21600"/>
                  </a:cubicBezTo>
                  <a:cubicBezTo>
                    <a:pt x="7884" y="21600"/>
                    <a:pt x="8382" y="21485"/>
                    <a:pt x="8880" y="21485"/>
                  </a:cubicBezTo>
                  <a:lnTo>
                    <a:pt x="12140" y="21485"/>
                  </a:lnTo>
                  <a:cubicBezTo>
                    <a:pt x="13275" y="21399"/>
                    <a:pt x="14386" y="21025"/>
                    <a:pt x="15522" y="20708"/>
                  </a:cubicBezTo>
                  <a:cubicBezTo>
                    <a:pt x="16494" y="20536"/>
                    <a:pt x="17450" y="20334"/>
                    <a:pt x="18398" y="19730"/>
                  </a:cubicBezTo>
                  <a:cubicBezTo>
                    <a:pt x="19419" y="19069"/>
                    <a:pt x="20415" y="18091"/>
                    <a:pt x="21412" y="16941"/>
                  </a:cubicBezTo>
                  <a:cubicBezTo>
                    <a:pt x="21494" y="16826"/>
                    <a:pt x="21551" y="16711"/>
                    <a:pt x="21600" y="16624"/>
                  </a:cubicBezTo>
                  <a:cubicBezTo>
                    <a:pt x="21575" y="14611"/>
                    <a:pt x="21526" y="12540"/>
                    <a:pt x="21469" y="10498"/>
                  </a:cubicBezTo>
                  <a:lnTo>
                    <a:pt x="21469" y="6874"/>
                  </a:lnTo>
                  <a:cubicBezTo>
                    <a:pt x="21469" y="5609"/>
                    <a:pt x="21494" y="4544"/>
                    <a:pt x="21355" y="3365"/>
                  </a:cubicBezTo>
                  <a:cubicBezTo>
                    <a:pt x="21167" y="1841"/>
                    <a:pt x="20808" y="460"/>
                    <a:pt x="20334" y="86"/>
                  </a:cubicBezTo>
                  <a:cubicBezTo>
                    <a:pt x="20309" y="58"/>
                    <a:pt x="20277" y="29"/>
                    <a:pt x="20252" y="29"/>
                  </a:cubicBezTo>
                  <a:cubicBezTo>
                    <a:pt x="20195" y="29"/>
                    <a:pt x="20146" y="86"/>
                    <a:pt x="20105" y="86"/>
                  </a:cubicBezTo>
                  <a:cubicBezTo>
                    <a:pt x="19942" y="0"/>
                    <a:pt x="19811" y="0"/>
                    <a:pt x="19672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9" name="Google Shape;1466;p54"/>
            <p:cNvSpPr/>
            <p:nvPr/>
          </p:nvSpPr>
          <p:spPr>
            <a:xfrm>
              <a:off x="363804" y="1051367"/>
              <a:ext cx="79336" cy="79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49" y="0"/>
                    <a:pt x="93" y="4845"/>
                    <a:pt x="0" y="10691"/>
                  </a:cubicBezTo>
                  <a:cubicBezTo>
                    <a:pt x="0" y="16630"/>
                    <a:pt x="4824" y="21600"/>
                    <a:pt x="10644" y="21600"/>
                  </a:cubicBezTo>
                  <a:cubicBezTo>
                    <a:pt x="16527" y="21600"/>
                    <a:pt x="21476" y="16817"/>
                    <a:pt x="21476" y="10909"/>
                  </a:cubicBezTo>
                  <a:cubicBezTo>
                    <a:pt x="21600" y="5095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0" name="Google Shape;1467;p54"/>
            <p:cNvSpPr/>
            <p:nvPr/>
          </p:nvSpPr>
          <p:spPr>
            <a:xfrm>
              <a:off x="470829" y="1047458"/>
              <a:ext cx="79451" cy="79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18" y="0"/>
                  </a:moveTo>
                  <a:cubicBezTo>
                    <a:pt x="4913" y="0"/>
                    <a:pt x="2" y="4783"/>
                    <a:pt x="2" y="10691"/>
                  </a:cubicBezTo>
                  <a:cubicBezTo>
                    <a:pt x="-122" y="16630"/>
                    <a:pt x="4820" y="21600"/>
                    <a:pt x="10600" y="21600"/>
                  </a:cubicBezTo>
                  <a:cubicBezTo>
                    <a:pt x="16505" y="21600"/>
                    <a:pt x="21478" y="16849"/>
                    <a:pt x="21478" y="10909"/>
                  </a:cubicBezTo>
                  <a:cubicBezTo>
                    <a:pt x="21478" y="4970"/>
                    <a:pt x="16630" y="0"/>
                    <a:pt x="10818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1" name="Google Shape;1468;p54"/>
            <p:cNvSpPr/>
            <p:nvPr/>
          </p:nvSpPr>
          <p:spPr>
            <a:xfrm>
              <a:off x="734801" y="330068"/>
              <a:ext cx="79336" cy="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600" fill="norm" stroke="1" extrusionOk="0">
                  <a:moveTo>
                    <a:pt x="10831" y="0"/>
                  </a:moveTo>
                  <a:cubicBezTo>
                    <a:pt x="4918" y="0"/>
                    <a:pt x="0" y="4758"/>
                    <a:pt x="0" y="10706"/>
                  </a:cubicBezTo>
                  <a:cubicBezTo>
                    <a:pt x="0" y="16623"/>
                    <a:pt x="4824" y="21600"/>
                    <a:pt x="10613" y="21600"/>
                  </a:cubicBezTo>
                  <a:cubicBezTo>
                    <a:pt x="16527" y="21600"/>
                    <a:pt x="21476" y="16842"/>
                    <a:pt x="21476" y="10894"/>
                  </a:cubicBezTo>
                  <a:cubicBezTo>
                    <a:pt x="21600" y="4977"/>
                    <a:pt x="16620" y="0"/>
                    <a:pt x="10831" y="0"/>
                  </a:cubicBezTo>
                  <a:close/>
                </a:path>
              </a:pathLst>
            </a:custGeom>
            <a:solidFill>
              <a:srgbClr val="E2D4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2" name="Google Shape;1470;p54"/>
            <p:cNvSpPr/>
            <p:nvPr/>
          </p:nvSpPr>
          <p:spPr>
            <a:xfrm>
              <a:off x="0" y="0"/>
              <a:ext cx="963840" cy="1302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600" fill="norm" stroke="1" extrusionOk="0">
                  <a:moveTo>
                    <a:pt x="1813" y="7550"/>
                  </a:moveTo>
                  <a:cubicBezTo>
                    <a:pt x="1813" y="7565"/>
                    <a:pt x="1811" y="7581"/>
                    <a:pt x="1811" y="7596"/>
                  </a:cubicBezTo>
                  <a:cubicBezTo>
                    <a:pt x="1811" y="7581"/>
                    <a:pt x="1813" y="7565"/>
                    <a:pt x="1813" y="7550"/>
                  </a:cubicBezTo>
                  <a:close/>
                  <a:moveTo>
                    <a:pt x="14867" y="12300"/>
                  </a:moveTo>
                  <a:cubicBezTo>
                    <a:pt x="14862" y="12302"/>
                    <a:pt x="14854" y="12304"/>
                    <a:pt x="14849" y="12308"/>
                  </a:cubicBezTo>
                  <a:cubicBezTo>
                    <a:pt x="14857" y="12304"/>
                    <a:pt x="14865" y="12304"/>
                    <a:pt x="14867" y="12300"/>
                  </a:cubicBezTo>
                  <a:close/>
                  <a:moveTo>
                    <a:pt x="14849" y="12308"/>
                  </a:moveTo>
                  <a:cubicBezTo>
                    <a:pt x="14844" y="12308"/>
                    <a:pt x="14841" y="12308"/>
                    <a:pt x="14839" y="12310"/>
                  </a:cubicBezTo>
                  <a:cubicBezTo>
                    <a:pt x="14841" y="12310"/>
                    <a:pt x="14844" y="12308"/>
                    <a:pt x="14849" y="12308"/>
                  </a:cubicBezTo>
                  <a:close/>
                  <a:moveTo>
                    <a:pt x="11264" y="1332"/>
                  </a:moveTo>
                  <a:cubicBezTo>
                    <a:pt x="11282" y="1332"/>
                    <a:pt x="11300" y="1332"/>
                    <a:pt x="11318" y="1334"/>
                  </a:cubicBezTo>
                  <a:cubicBezTo>
                    <a:pt x="11544" y="1380"/>
                    <a:pt x="11768" y="1399"/>
                    <a:pt x="12004" y="1418"/>
                  </a:cubicBezTo>
                  <a:cubicBezTo>
                    <a:pt x="12073" y="1431"/>
                    <a:pt x="12153" y="1431"/>
                    <a:pt x="12230" y="1431"/>
                  </a:cubicBezTo>
                  <a:lnTo>
                    <a:pt x="12282" y="1431"/>
                  </a:lnTo>
                  <a:cubicBezTo>
                    <a:pt x="12526" y="1445"/>
                    <a:pt x="12770" y="1451"/>
                    <a:pt x="13004" y="1472"/>
                  </a:cubicBezTo>
                  <a:cubicBezTo>
                    <a:pt x="13145" y="1483"/>
                    <a:pt x="13284" y="1496"/>
                    <a:pt x="13423" y="1515"/>
                  </a:cubicBezTo>
                  <a:cubicBezTo>
                    <a:pt x="13518" y="1534"/>
                    <a:pt x="13616" y="1567"/>
                    <a:pt x="13711" y="1594"/>
                  </a:cubicBezTo>
                  <a:cubicBezTo>
                    <a:pt x="14014" y="1683"/>
                    <a:pt x="14302" y="1786"/>
                    <a:pt x="14587" y="1902"/>
                  </a:cubicBezTo>
                  <a:cubicBezTo>
                    <a:pt x="15371" y="2232"/>
                    <a:pt x="16137" y="2587"/>
                    <a:pt x="16862" y="2981"/>
                  </a:cubicBezTo>
                  <a:cubicBezTo>
                    <a:pt x="17062" y="3090"/>
                    <a:pt x="17252" y="3206"/>
                    <a:pt x="17443" y="3330"/>
                  </a:cubicBezTo>
                  <a:cubicBezTo>
                    <a:pt x="17610" y="3458"/>
                    <a:pt x="17774" y="3593"/>
                    <a:pt x="17931" y="3736"/>
                  </a:cubicBezTo>
                  <a:cubicBezTo>
                    <a:pt x="17957" y="3761"/>
                    <a:pt x="17982" y="3786"/>
                    <a:pt x="18018" y="3806"/>
                  </a:cubicBezTo>
                  <a:cubicBezTo>
                    <a:pt x="18190" y="3969"/>
                    <a:pt x="18383" y="4117"/>
                    <a:pt x="18568" y="4277"/>
                  </a:cubicBezTo>
                  <a:cubicBezTo>
                    <a:pt x="18818" y="4531"/>
                    <a:pt x="19026" y="4813"/>
                    <a:pt x="19255" y="5085"/>
                  </a:cubicBezTo>
                  <a:cubicBezTo>
                    <a:pt x="19288" y="5129"/>
                    <a:pt x="19324" y="5181"/>
                    <a:pt x="19360" y="5227"/>
                  </a:cubicBezTo>
                  <a:cubicBezTo>
                    <a:pt x="19375" y="5267"/>
                    <a:pt x="19393" y="5310"/>
                    <a:pt x="19411" y="5349"/>
                  </a:cubicBezTo>
                  <a:cubicBezTo>
                    <a:pt x="19427" y="5400"/>
                    <a:pt x="19437" y="5451"/>
                    <a:pt x="19455" y="5497"/>
                  </a:cubicBezTo>
                  <a:cubicBezTo>
                    <a:pt x="19524" y="5871"/>
                    <a:pt x="19612" y="6246"/>
                    <a:pt x="19697" y="6614"/>
                  </a:cubicBezTo>
                  <a:cubicBezTo>
                    <a:pt x="19733" y="6769"/>
                    <a:pt x="19758" y="6931"/>
                    <a:pt x="19769" y="7085"/>
                  </a:cubicBezTo>
                  <a:cubicBezTo>
                    <a:pt x="19769" y="7156"/>
                    <a:pt x="19758" y="7220"/>
                    <a:pt x="19758" y="7293"/>
                  </a:cubicBezTo>
                  <a:cubicBezTo>
                    <a:pt x="19725" y="7480"/>
                    <a:pt x="19671" y="7659"/>
                    <a:pt x="19620" y="7840"/>
                  </a:cubicBezTo>
                  <a:cubicBezTo>
                    <a:pt x="19560" y="8002"/>
                    <a:pt x="19481" y="8156"/>
                    <a:pt x="19404" y="8311"/>
                  </a:cubicBezTo>
                  <a:cubicBezTo>
                    <a:pt x="19306" y="8480"/>
                    <a:pt x="19203" y="8640"/>
                    <a:pt x="19098" y="8808"/>
                  </a:cubicBezTo>
                  <a:cubicBezTo>
                    <a:pt x="18854" y="9208"/>
                    <a:pt x="18602" y="9609"/>
                    <a:pt x="18306" y="9990"/>
                  </a:cubicBezTo>
                  <a:cubicBezTo>
                    <a:pt x="18044" y="10312"/>
                    <a:pt x="17756" y="10623"/>
                    <a:pt x="17453" y="10926"/>
                  </a:cubicBezTo>
                  <a:cubicBezTo>
                    <a:pt x="17314" y="11061"/>
                    <a:pt x="17175" y="11204"/>
                    <a:pt x="17018" y="11326"/>
                  </a:cubicBezTo>
                  <a:cubicBezTo>
                    <a:pt x="16964" y="11364"/>
                    <a:pt x="16913" y="11402"/>
                    <a:pt x="16851" y="11435"/>
                  </a:cubicBezTo>
                  <a:cubicBezTo>
                    <a:pt x="16808" y="11461"/>
                    <a:pt x="16756" y="11486"/>
                    <a:pt x="16705" y="11507"/>
                  </a:cubicBezTo>
                  <a:cubicBezTo>
                    <a:pt x="16443" y="11618"/>
                    <a:pt x="16173" y="11719"/>
                    <a:pt x="15913" y="11841"/>
                  </a:cubicBezTo>
                  <a:cubicBezTo>
                    <a:pt x="15695" y="11946"/>
                    <a:pt x="15487" y="12056"/>
                    <a:pt x="15258" y="12151"/>
                  </a:cubicBezTo>
                  <a:cubicBezTo>
                    <a:pt x="15122" y="12216"/>
                    <a:pt x="14980" y="12262"/>
                    <a:pt x="14834" y="12313"/>
                  </a:cubicBezTo>
                  <a:cubicBezTo>
                    <a:pt x="14834" y="12312"/>
                    <a:pt x="14836" y="12312"/>
                    <a:pt x="14839" y="12310"/>
                  </a:cubicBezTo>
                  <a:cubicBezTo>
                    <a:pt x="14831" y="12312"/>
                    <a:pt x="14824" y="12313"/>
                    <a:pt x="14816" y="12313"/>
                  </a:cubicBezTo>
                  <a:cubicBezTo>
                    <a:pt x="14808" y="12315"/>
                    <a:pt x="14803" y="12319"/>
                    <a:pt x="14795" y="12321"/>
                  </a:cubicBezTo>
                  <a:cubicBezTo>
                    <a:pt x="14798" y="12321"/>
                    <a:pt x="14798" y="12321"/>
                    <a:pt x="14798" y="12319"/>
                  </a:cubicBezTo>
                  <a:cubicBezTo>
                    <a:pt x="14459" y="12430"/>
                    <a:pt x="14109" y="12519"/>
                    <a:pt x="13744" y="12603"/>
                  </a:cubicBezTo>
                  <a:cubicBezTo>
                    <a:pt x="13387" y="12676"/>
                    <a:pt x="13014" y="12733"/>
                    <a:pt x="12647" y="12779"/>
                  </a:cubicBezTo>
                  <a:cubicBezTo>
                    <a:pt x="12248" y="12817"/>
                    <a:pt x="11847" y="12836"/>
                    <a:pt x="11454" y="12849"/>
                  </a:cubicBezTo>
                  <a:cubicBezTo>
                    <a:pt x="11351" y="12849"/>
                    <a:pt x="11256" y="12841"/>
                    <a:pt x="11153" y="12841"/>
                  </a:cubicBezTo>
                  <a:cubicBezTo>
                    <a:pt x="11063" y="12836"/>
                    <a:pt x="10976" y="12836"/>
                    <a:pt x="10891" y="12836"/>
                  </a:cubicBezTo>
                  <a:cubicBezTo>
                    <a:pt x="10847" y="12830"/>
                    <a:pt x="10811" y="12830"/>
                    <a:pt x="10768" y="12830"/>
                  </a:cubicBezTo>
                  <a:cubicBezTo>
                    <a:pt x="10454" y="12803"/>
                    <a:pt x="10141" y="12765"/>
                    <a:pt x="9827" y="12725"/>
                  </a:cubicBezTo>
                  <a:cubicBezTo>
                    <a:pt x="9804" y="12725"/>
                    <a:pt x="9768" y="12725"/>
                    <a:pt x="9742" y="12719"/>
                  </a:cubicBezTo>
                  <a:cubicBezTo>
                    <a:pt x="9498" y="12693"/>
                    <a:pt x="9246" y="12668"/>
                    <a:pt x="9002" y="12643"/>
                  </a:cubicBezTo>
                  <a:cubicBezTo>
                    <a:pt x="8419" y="12576"/>
                    <a:pt x="7835" y="12533"/>
                    <a:pt x="7270" y="12435"/>
                  </a:cubicBezTo>
                  <a:cubicBezTo>
                    <a:pt x="6930" y="12365"/>
                    <a:pt x="6609" y="12287"/>
                    <a:pt x="6278" y="12216"/>
                  </a:cubicBezTo>
                  <a:cubicBezTo>
                    <a:pt x="6077" y="12170"/>
                    <a:pt x="5887" y="12138"/>
                    <a:pt x="5686" y="12089"/>
                  </a:cubicBezTo>
                  <a:cubicBezTo>
                    <a:pt x="5522" y="12035"/>
                    <a:pt x="5365" y="11978"/>
                    <a:pt x="5201" y="11919"/>
                  </a:cubicBezTo>
                  <a:cubicBezTo>
                    <a:pt x="4753" y="11724"/>
                    <a:pt x="4345" y="11501"/>
                    <a:pt x="3918" y="11294"/>
                  </a:cubicBezTo>
                  <a:cubicBezTo>
                    <a:pt x="3746" y="11196"/>
                    <a:pt x="3581" y="11094"/>
                    <a:pt x="3425" y="10977"/>
                  </a:cubicBezTo>
                  <a:cubicBezTo>
                    <a:pt x="3301" y="10888"/>
                    <a:pt x="3180" y="10783"/>
                    <a:pt x="3067" y="10688"/>
                  </a:cubicBezTo>
                  <a:cubicBezTo>
                    <a:pt x="2954" y="10583"/>
                    <a:pt x="2859" y="10474"/>
                    <a:pt x="2762" y="10364"/>
                  </a:cubicBezTo>
                  <a:cubicBezTo>
                    <a:pt x="2612" y="10169"/>
                    <a:pt x="2502" y="9971"/>
                    <a:pt x="2379" y="9771"/>
                  </a:cubicBezTo>
                  <a:cubicBezTo>
                    <a:pt x="2265" y="9582"/>
                    <a:pt x="2134" y="9401"/>
                    <a:pt x="2021" y="9222"/>
                  </a:cubicBezTo>
                  <a:cubicBezTo>
                    <a:pt x="1988" y="9151"/>
                    <a:pt x="1952" y="9073"/>
                    <a:pt x="1919" y="9003"/>
                  </a:cubicBezTo>
                  <a:cubicBezTo>
                    <a:pt x="1883" y="8913"/>
                    <a:pt x="1857" y="8829"/>
                    <a:pt x="1839" y="8738"/>
                  </a:cubicBezTo>
                  <a:cubicBezTo>
                    <a:pt x="1821" y="8621"/>
                    <a:pt x="1813" y="8511"/>
                    <a:pt x="1805" y="8394"/>
                  </a:cubicBezTo>
                  <a:cubicBezTo>
                    <a:pt x="1795" y="8318"/>
                    <a:pt x="1787" y="8240"/>
                    <a:pt x="1777" y="8156"/>
                  </a:cubicBezTo>
                  <a:cubicBezTo>
                    <a:pt x="1785" y="7983"/>
                    <a:pt x="1793" y="7807"/>
                    <a:pt x="1808" y="7628"/>
                  </a:cubicBezTo>
                  <a:cubicBezTo>
                    <a:pt x="1859" y="7272"/>
                    <a:pt x="1911" y="6919"/>
                    <a:pt x="1962" y="6563"/>
                  </a:cubicBezTo>
                  <a:cubicBezTo>
                    <a:pt x="1988" y="6414"/>
                    <a:pt x="2021" y="6265"/>
                    <a:pt x="2068" y="6119"/>
                  </a:cubicBezTo>
                  <a:cubicBezTo>
                    <a:pt x="2160" y="5871"/>
                    <a:pt x="2276" y="5633"/>
                    <a:pt x="2404" y="5394"/>
                  </a:cubicBezTo>
                  <a:cubicBezTo>
                    <a:pt x="2630" y="4986"/>
                    <a:pt x="2882" y="4594"/>
                    <a:pt x="3162" y="4207"/>
                  </a:cubicBezTo>
                  <a:cubicBezTo>
                    <a:pt x="3309" y="4026"/>
                    <a:pt x="3458" y="3858"/>
                    <a:pt x="3615" y="3690"/>
                  </a:cubicBezTo>
                  <a:cubicBezTo>
                    <a:pt x="3874" y="3431"/>
                    <a:pt x="4155" y="3193"/>
                    <a:pt x="4450" y="2954"/>
                  </a:cubicBezTo>
                  <a:cubicBezTo>
                    <a:pt x="4643" y="2827"/>
                    <a:pt x="4833" y="2695"/>
                    <a:pt x="5034" y="2573"/>
                  </a:cubicBezTo>
                  <a:cubicBezTo>
                    <a:pt x="5103" y="2535"/>
                    <a:pt x="5180" y="2497"/>
                    <a:pt x="5260" y="2457"/>
                  </a:cubicBezTo>
                  <a:cubicBezTo>
                    <a:pt x="5501" y="2324"/>
                    <a:pt x="5746" y="2186"/>
                    <a:pt x="6008" y="2059"/>
                  </a:cubicBezTo>
                  <a:cubicBezTo>
                    <a:pt x="6193" y="1980"/>
                    <a:pt x="6373" y="1910"/>
                    <a:pt x="6565" y="1843"/>
                  </a:cubicBezTo>
                  <a:cubicBezTo>
                    <a:pt x="6828" y="1767"/>
                    <a:pt x="7095" y="1702"/>
                    <a:pt x="7365" y="1637"/>
                  </a:cubicBezTo>
                  <a:cubicBezTo>
                    <a:pt x="7853" y="1534"/>
                    <a:pt x="8334" y="1456"/>
                    <a:pt x="8827" y="1386"/>
                  </a:cubicBezTo>
                  <a:cubicBezTo>
                    <a:pt x="9089" y="1367"/>
                    <a:pt x="9341" y="1348"/>
                    <a:pt x="9603" y="1334"/>
                  </a:cubicBezTo>
                  <a:cubicBezTo>
                    <a:pt x="9932" y="1334"/>
                    <a:pt x="10267" y="1332"/>
                    <a:pt x="10601" y="1332"/>
                  </a:cubicBezTo>
                  <a:cubicBezTo>
                    <a:pt x="10768" y="1332"/>
                    <a:pt x="10935" y="1332"/>
                    <a:pt x="11099" y="1334"/>
                  </a:cubicBezTo>
                  <a:lnTo>
                    <a:pt x="11161" y="1334"/>
                  </a:lnTo>
                  <a:cubicBezTo>
                    <a:pt x="11194" y="1334"/>
                    <a:pt x="11230" y="1332"/>
                    <a:pt x="11264" y="1332"/>
                  </a:cubicBezTo>
                  <a:close/>
                  <a:moveTo>
                    <a:pt x="16990" y="12899"/>
                  </a:moveTo>
                  <a:cubicBezTo>
                    <a:pt x="16980" y="12904"/>
                    <a:pt x="16967" y="12908"/>
                    <a:pt x="16957" y="12914"/>
                  </a:cubicBezTo>
                  <a:cubicBezTo>
                    <a:pt x="16967" y="12910"/>
                    <a:pt x="16980" y="12904"/>
                    <a:pt x="16990" y="12899"/>
                  </a:cubicBezTo>
                  <a:close/>
                  <a:moveTo>
                    <a:pt x="13302" y="15297"/>
                  </a:moveTo>
                  <a:cubicBezTo>
                    <a:pt x="13346" y="15297"/>
                    <a:pt x="13387" y="15297"/>
                    <a:pt x="13438" y="15302"/>
                  </a:cubicBezTo>
                  <a:cubicBezTo>
                    <a:pt x="13451" y="15302"/>
                    <a:pt x="13466" y="15298"/>
                    <a:pt x="13484" y="15298"/>
                  </a:cubicBezTo>
                  <a:cubicBezTo>
                    <a:pt x="13492" y="15298"/>
                    <a:pt x="13502" y="15300"/>
                    <a:pt x="13510" y="15302"/>
                  </a:cubicBezTo>
                  <a:cubicBezTo>
                    <a:pt x="13659" y="15327"/>
                    <a:pt x="13772" y="15418"/>
                    <a:pt x="13831" y="15520"/>
                  </a:cubicBezTo>
                  <a:cubicBezTo>
                    <a:pt x="13875" y="15598"/>
                    <a:pt x="13867" y="15668"/>
                    <a:pt x="13867" y="15752"/>
                  </a:cubicBezTo>
                  <a:lnTo>
                    <a:pt x="13867" y="15992"/>
                  </a:lnTo>
                  <a:cubicBezTo>
                    <a:pt x="13885" y="16128"/>
                    <a:pt x="13901" y="16265"/>
                    <a:pt x="13909" y="16398"/>
                  </a:cubicBezTo>
                  <a:cubicBezTo>
                    <a:pt x="13909" y="16444"/>
                    <a:pt x="13919" y="16495"/>
                    <a:pt x="13919" y="16541"/>
                  </a:cubicBezTo>
                  <a:cubicBezTo>
                    <a:pt x="13929" y="16940"/>
                    <a:pt x="13937" y="17332"/>
                    <a:pt x="13944" y="17734"/>
                  </a:cubicBezTo>
                  <a:cubicBezTo>
                    <a:pt x="13944" y="17959"/>
                    <a:pt x="13926" y="18186"/>
                    <a:pt x="13893" y="18413"/>
                  </a:cubicBezTo>
                  <a:cubicBezTo>
                    <a:pt x="13849" y="18689"/>
                    <a:pt x="13788" y="18968"/>
                    <a:pt x="13711" y="19238"/>
                  </a:cubicBezTo>
                  <a:cubicBezTo>
                    <a:pt x="13675" y="19330"/>
                    <a:pt x="13639" y="19414"/>
                    <a:pt x="13587" y="19503"/>
                  </a:cubicBezTo>
                  <a:cubicBezTo>
                    <a:pt x="13572" y="19530"/>
                    <a:pt x="13554" y="19562"/>
                    <a:pt x="13536" y="19595"/>
                  </a:cubicBezTo>
                  <a:cubicBezTo>
                    <a:pt x="13536" y="19595"/>
                    <a:pt x="13528" y="19595"/>
                    <a:pt x="13528" y="19600"/>
                  </a:cubicBezTo>
                  <a:lnTo>
                    <a:pt x="13528" y="19606"/>
                  </a:lnTo>
                  <a:cubicBezTo>
                    <a:pt x="13518" y="19620"/>
                    <a:pt x="13502" y="19633"/>
                    <a:pt x="13492" y="19646"/>
                  </a:cubicBezTo>
                  <a:cubicBezTo>
                    <a:pt x="13466" y="19663"/>
                    <a:pt x="13438" y="19690"/>
                    <a:pt x="13415" y="19711"/>
                  </a:cubicBezTo>
                  <a:cubicBezTo>
                    <a:pt x="13346" y="19763"/>
                    <a:pt x="13274" y="19801"/>
                    <a:pt x="13204" y="19844"/>
                  </a:cubicBezTo>
                  <a:cubicBezTo>
                    <a:pt x="13153" y="19871"/>
                    <a:pt x="13101" y="19896"/>
                    <a:pt x="13058" y="19923"/>
                  </a:cubicBezTo>
                  <a:cubicBezTo>
                    <a:pt x="12960" y="19961"/>
                    <a:pt x="12865" y="20001"/>
                    <a:pt x="12760" y="20039"/>
                  </a:cubicBezTo>
                  <a:cubicBezTo>
                    <a:pt x="12667" y="20071"/>
                    <a:pt x="12562" y="20098"/>
                    <a:pt x="12459" y="20123"/>
                  </a:cubicBezTo>
                  <a:cubicBezTo>
                    <a:pt x="12292" y="20155"/>
                    <a:pt x="12125" y="20182"/>
                    <a:pt x="11960" y="20207"/>
                  </a:cubicBezTo>
                  <a:cubicBezTo>
                    <a:pt x="11611" y="20239"/>
                    <a:pt x="11256" y="20266"/>
                    <a:pt x="10909" y="20283"/>
                  </a:cubicBezTo>
                  <a:cubicBezTo>
                    <a:pt x="10811" y="20283"/>
                    <a:pt x="10724" y="20277"/>
                    <a:pt x="10629" y="20277"/>
                  </a:cubicBezTo>
                  <a:cubicBezTo>
                    <a:pt x="10560" y="20277"/>
                    <a:pt x="10482" y="20271"/>
                    <a:pt x="10403" y="20271"/>
                  </a:cubicBezTo>
                  <a:cubicBezTo>
                    <a:pt x="9907" y="20266"/>
                    <a:pt x="9403" y="20245"/>
                    <a:pt x="8907" y="20214"/>
                  </a:cubicBezTo>
                  <a:lnTo>
                    <a:pt x="8889" y="20214"/>
                  </a:lnTo>
                  <a:cubicBezTo>
                    <a:pt x="8776" y="20201"/>
                    <a:pt x="8670" y="20188"/>
                    <a:pt x="8557" y="20167"/>
                  </a:cubicBezTo>
                  <a:cubicBezTo>
                    <a:pt x="8478" y="20155"/>
                    <a:pt x="8393" y="20128"/>
                    <a:pt x="8313" y="20109"/>
                  </a:cubicBezTo>
                  <a:cubicBezTo>
                    <a:pt x="8236" y="20090"/>
                    <a:pt x="8156" y="20077"/>
                    <a:pt x="8087" y="20050"/>
                  </a:cubicBezTo>
                  <a:cubicBezTo>
                    <a:pt x="7976" y="20026"/>
                    <a:pt x="7871" y="19987"/>
                    <a:pt x="7766" y="19949"/>
                  </a:cubicBezTo>
                  <a:cubicBezTo>
                    <a:pt x="7722" y="19923"/>
                    <a:pt x="7678" y="19911"/>
                    <a:pt x="7642" y="19885"/>
                  </a:cubicBezTo>
                  <a:cubicBezTo>
                    <a:pt x="7591" y="19858"/>
                    <a:pt x="7550" y="19827"/>
                    <a:pt x="7506" y="19801"/>
                  </a:cubicBezTo>
                  <a:cubicBezTo>
                    <a:pt x="7419" y="19736"/>
                    <a:pt x="7342" y="19671"/>
                    <a:pt x="7270" y="19606"/>
                  </a:cubicBezTo>
                  <a:cubicBezTo>
                    <a:pt x="7226" y="19562"/>
                    <a:pt x="7185" y="19522"/>
                    <a:pt x="7149" y="19479"/>
                  </a:cubicBezTo>
                  <a:cubicBezTo>
                    <a:pt x="7095" y="19414"/>
                    <a:pt x="7051" y="19341"/>
                    <a:pt x="7008" y="19271"/>
                  </a:cubicBezTo>
                  <a:cubicBezTo>
                    <a:pt x="6964" y="19200"/>
                    <a:pt x="6930" y="19122"/>
                    <a:pt x="6894" y="19044"/>
                  </a:cubicBezTo>
                  <a:cubicBezTo>
                    <a:pt x="6887" y="19006"/>
                    <a:pt x="6871" y="18968"/>
                    <a:pt x="6861" y="18922"/>
                  </a:cubicBezTo>
                  <a:cubicBezTo>
                    <a:pt x="6851" y="18884"/>
                    <a:pt x="6835" y="18851"/>
                    <a:pt x="6828" y="18806"/>
                  </a:cubicBezTo>
                  <a:cubicBezTo>
                    <a:pt x="6807" y="18716"/>
                    <a:pt x="6799" y="18626"/>
                    <a:pt x="6792" y="18529"/>
                  </a:cubicBezTo>
                  <a:cubicBezTo>
                    <a:pt x="6792" y="18335"/>
                    <a:pt x="6799" y="18140"/>
                    <a:pt x="6828" y="17948"/>
                  </a:cubicBezTo>
                  <a:cubicBezTo>
                    <a:pt x="6887" y="17626"/>
                    <a:pt x="6956" y="17309"/>
                    <a:pt x="7018" y="16985"/>
                  </a:cubicBezTo>
                  <a:cubicBezTo>
                    <a:pt x="7051" y="16812"/>
                    <a:pt x="7087" y="16644"/>
                    <a:pt x="7113" y="16476"/>
                  </a:cubicBezTo>
                  <a:cubicBezTo>
                    <a:pt x="7139" y="16341"/>
                    <a:pt x="7164" y="16206"/>
                    <a:pt x="7200" y="16076"/>
                  </a:cubicBezTo>
                  <a:lnTo>
                    <a:pt x="7200" y="16057"/>
                  </a:lnTo>
                  <a:cubicBezTo>
                    <a:pt x="7185" y="15916"/>
                    <a:pt x="7218" y="15773"/>
                    <a:pt x="7295" y="15636"/>
                  </a:cubicBezTo>
                  <a:cubicBezTo>
                    <a:pt x="7306" y="15624"/>
                    <a:pt x="7306" y="15611"/>
                    <a:pt x="7313" y="15598"/>
                  </a:cubicBezTo>
                  <a:cubicBezTo>
                    <a:pt x="7365" y="15529"/>
                    <a:pt x="7419" y="15462"/>
                    <a:pt x="7522" y="15413"/>
                  </a:cubicBezTo>
                  <a:cubicBezTo>
                    <a:pt x="7606" y="15358"/>
                    <a:pt x="7712" y="15335"/>
                    <a:pt x="7822" y="15335"/>
                  </a:cubicBezTo>
                  <a:cubicBezTo>
                    <a:pt x="7881" y="15335"/>
                    <a:pt x="7943" y="15342"/>
                    <a:pt x="8000" y="15354"/>
                  </a:cubicBezTo>
                  <a:lnTo>
                    <a:pt x="8010" y="15354"/>
                  </a:lnTo>
                  <a:cubicBezTo>
                    <a:pt x="8072" y="15354"/>
                    <a:pt x="8133" y="15359"/>
                    <a:pt x="8192" y="15373"/>
                  </a:cubicBezTo>
                  <a:lnTo>
                    <a:pt x="8200" y="15365"/>
                  </a:lnTo>
                  <a:lnTo>
                    <a:pt x="8670" y="15424"/>
                  </a:lnTo>
                  <a:cubicBezTo>
                    <a:pt x="9028" y="15470"/>
                    <a:pt x="9393" y="15489"/>
                    <a:pt x="9750" y="15508"/>
                  </a:cubicBezTo>
                  <a:cubicBezTo>
                    <a:pt x="10133" y="15535"/>
                    <a:pt x="10506" y="15546"/>
                    <a:pt x="10891" y="15546"/>
                  </a:cubicBezTo>
                  <a:lnTo>
                    <a:pt x="10932" y="15546"/>
                  </a:lnTo>
                  <a:cubicBezTo>
                    <a:pt x="11274" y="15546"/>
                    <a:pt x="11611" y="15520"/>
                    <a:pt x="11945" y="15495"/>
                  </a:cubicBezTo>
                  <a:cubicBezTo>
                    <a:pt x="12135" y="15476"/>
                    <a:pt x="12336" y="15462"/>
                    <a:pt x="12526" y="15443"/>
                  </a:cubicBezTo>
                  <a:lnTo>
                    <a:pt x="12518" y="15443"/>
                  </a:lnTo>
                  <a:cubicBezTo>
                    <a:pt x="12544" y="15443"/>
                    <a:pt x="12569" y="15438"/>
                    <a:pt x="12595" y="15438"/>
                  </a:cubicBezTo>
                  <a:lnTo>
                    <a:pt x="12587" y="15438"/>
                  </a:lnTo>
                  <a:cubicBezTo>
                    <a:pt x="12631" y="15430"/>
                    <a:pt x="12667" y="15430"/>
                    <a:pt x="12708" y="15424"/>
                  </a:cubicBezTo>
                  <a:cubicBezTo>
                    <a:pt x="12708" y="15418"/>
                    <a:pt x="12719" y="15418"/>
                    <a:pt x="12719" y="15418"/>
                  </a:cubicBezTo>
                  <a:cubicBezTo>
                    <a:pt x="12770" y="15413"/>
                    <a:pt x="12814" y="15398"/>
                    <a:pt x="12865" y="15392"/>
                  </a:cubicBezTo>
                  <a:cubicBezTo>
                    <a:pt x="12865" y="15392"/>
                    <a:pt x="12865" y="15386"/>
                    <a:pt x="12875" y="15386"/>
                  </a:cubicBezTo>
                  <a:cubicBezTo>
                    <a:pt x="13004" y="15354"/>
                    <a:pt x="13153" y="15297"/>
                    <a:pt x="13302" y="15297"/>
                  </a:cubicBezTo>
                  <a:close/>
                  <a:moveTo>
                    <a:pt x="11369" y="0"/>
                  </a:moveTo>
                  <a:cubicBezTo>
                    <a:pt x="11318" y="0"/>
                    <a:pt x="11264" y="4"/>
                    <a:pt x="11212" y="11"/>
                  </a:cubicBezTo>
                  <a:cubicBezTo>
                    <a:pt x="10976" y="11"/>
                    <a:pt x="10734" y="11"/>
                    <a:pt x="10490" y="17"/>
                  </a:cubicBezTo>
                  <a:cubicBezTo>
                    <a:pt x="9819" y="25"/>
                    <a:pt x="9148" y="6"/>
                    <a:pt x="8488" y="95"/>
                  </a:cubicBezTo>
                  <a:cubicBezTo>
                    <a:pt x="8028" y="154"/>
                    <a:pt x="7576" y="223"/>
                    <a:pt x="7131" y="315"/>
                  </a:cubicBezTo>
                  <a:cubicBezTo>
                    <a:pt x="6486" y="450"/>
                    <a:pt x="5843" y="604"/>
                    <a:pt x="5267" y="858"/>
                  </a:cubicBezTo>
                  <a:cubicBezTo>
                    <a:pt x="4797" y="1064"/>
                    <a:pt x="4337" y="1296"/>
                    <a:pt x="3910" y="1553"/>
                  </a:cubicBezTo>
                  <a:cubicBezTo>
                    <a:pt x="3527" y="1780"/>
                    <a:pt x="3180" y="2024"/>
                    <a:pt x="2849" y="2297"/>
                  </a:cubicBezTo>
                  <a:cubicBezTo>
                    <a:pt x="2196" y="2819"/>
                    <a:pt x="1690" y="3425"/>
                    <a:pt x="1255" y="4058"/>
                  </a:cubicBezTo>
                  <a:cubicBezTo>
                    <a:pt x="1047" y="4375"/>
                    <a:pt x="865" y="4697"/>
                    <a:pt x="690" y="5019"/>
                  </a:cubicBezTo>
                  <a:cubicBezTo>
                    <a:pt x="525" y="5349"/>
                    <a:pt x="361" y="5684"/>
                    <a:pt x="271" y="6040"/>
                  </a:cubicBezTo>
                  <a:cubicBezTo>
                    <a:pt x="220" y="6265"/>
                    <a:pt x="186" y="6490"/>
                    <a:pt x="150" y="6717"/>
                  </a:cubicBezTo>
                  <a:cubicBezTo>
                    <a:pt x="107" y="7047"/>
                    <a:pt x="55" y="7382"/>
                    <a:pt x="19" y="7712"/>
                  </a:cubicBezTo>
                  <a:cubicBezTo>
                    <a:pt x="-22" y="8124"/>
                    <a:pt x="4" y="8558"/>
                    <a:pt x="91" y="8957"/>
                  </a:cubicBezTo>
                  <a:cubicBezTo>
                    <a:pt x="160" y="9311"/>
                    <a:pt x="317" y="9633"/>
                    <a:pt x="533" y="9958"/>
                  </a:cubicBezTo>
                  <a:cubicBezTo>
                    <a:pt x="639" y="10131"/>
                    <a:pt x="752" y="10301"/>
                    <a:pt x="854" y="10468"/>
                  </a:cubicBezTo>
                  <a:cubicBezTo>
                    <a:pt x="1099" y="10855"/>
                    <a:pt x="1353" y="11229"/>
                    <a:pt x="1726" y="11559"/>
                  </a:cubicBezTo>
                  <a:cubicBezTo>
                    <a:pt x="2039" y="11824"/>
                    <a:pt x="2368" y="12073"/>
                    <a:pt x="2754" y="12287"/>
                  </a:cubicBezTo>
                  <a:cubicBezTo>
                    <a:pt x="3093" y="12475"/>
                    <a:pt x="3440" y="12649"/>
                    <a:pt x="3797" y="12824"/>
                  </a:cubicBezTo>
                  <a:cubicBezTo>
                    <a:pt x="4196" y="13030"/>
                    <a:pt x="4643" y="13211"/>
                    <a:pt x="5103" y="13333"/>
                  </a:cubicBezTo>
                  <a:cubicBezTo>
                    <a:pt x="5388" y="13411"/>
                    <a:pt x="5686" y="13469"/>
                    <a:pt x="5972" y="13528"/>
                  </a:cubicBezTo>
                  <a:cubicBezTo>
                    <a:pt x="5946" y="13714"/>
                    <a:pt x="5931" y="13901"/>
                    <a:pt x="5902" y="14088"/>
                  </a:cubicBezTo>
                  <a:cubicBezTo>
                    <a:pt x="5800" y="14643"/>
                    <a:pt x="5599" y="15192"/>
                    <a:pt x="5468" y="15746"/>
                  </a:cubicBezTo>
                  <a:cubicBezTo>
                    <a:pt x="5345" y="16303"/>
                    <a:pt x="5242" y="16858"/>
                    <a:pt x="5136" y="17412"/>
                  </a:cubicBezTo>
                  <a:cubicBezTo>
                    <a:pt x="5016" y="17986"/>
                    <a:pt x="4946" y="18588"/>
                    <a:pt x="5103" y="19160"/>
                  </a:cubicBezTo>
                  <a:cubicBezTo>
                    <a:pt x="5329" y="19955"/>
                    <a:pt x="5956" y="20710"/>
                    <a:pt x="6923" y="21110"/>
                  </a:cubicBezTo>
                  <a:cubicBezTo>
                    <a:pt x="7226" y="21234"/>
                    <a:pt x="7558" y="21324"/>
                    <a:pt x="7887" y="21400"/>
                  </a:cubicBezTo>
                  <a:cubicBezTo>
                    <a:pt x="8287" y="21484"/>
                    <a:pt x="8678" y="21524"/>
                    <a:pt x="9097" y="21543"/>
                  </a:cubicBezTo>
                  <a:cubicBezTo>
                    <a:pt x="9534" y="21570"/>
                    <a:pt x="9961" y="21600"/>
                    <a:pt x="10403" y="21600"/>
                  </a:cubicBezTo>
                  <a:lnTo>
                    <a:pt x="10526" y="21600"/>
                  </a:lnTo>
                  <a:cubicBezTo>
                    <a:pt x="11431" y="21600"/>
                    <a:pt x="12354" y="21543"/>
                    <a:pt x="13204" y="21329"/>
                  </a:cubicBezTo>
                  <a:cubicBezTo>
                    <a:pt x="13693" y="21207"/>
                    <a:pt x="14171" y="20994"/>
                    <a:pt x="14546" y="20729"/>
                  </a:cubicBezTo>
                  <a:cubicBezTo>
                    <a:pt x="14911" y="20485"/>
                    <a:pt x="15163" y="20182"/>
                    <a:pt x="15320" y="19839"/>
                  </a:cubicBezTo>
                  <a:cubicBezTo>
                    <a:pt x="15415" y="19625"/>
                    <a:pt x="15487" y="19406"/>
                    <a:pt x="15546" y="19193"/>
                  </a:cubicBezTo>
                  <a:cubicBezTo>
                    <a:pt x="15633" y="18844"/>
                    <a:pt x="15677" y="18497"/>
                    <a:pt x="15713" y="18140"/>
                  </a:cubicBezTo>
                  <a:cubicBezTo>
                    <a:pt x="15736" y="17818"/>
                    <a:pt x="15713" y="17489"/>
                    <a:pt x="15703" y="17161"/>
                  </a:cubicBezTo>
                  <a:lnTo>
                    <a:pt x="15703" y="17250"/>
                  </a:lnTo>
                  <a:cubicBezTo>
                    <a:pt x="15695" y="16844"/>
                    <a:pt x="15713" y="16444"/>
                    <a:pt x="15659" y="16038"/>
                  </a:cubicBezTo>
                  <a:cubicBezTo>
                    <a:pt x="15633" y="15851"/>
                    <a:pt x="15615" y="15668"/>
                    <a:pt x="15579" y="15481"/>
                  </a:cubicBezTo>
                  <a:cubicBezTo>
                    <a:pt x="15556" y="15297"/>
                    <a:pt x="15502" y="15108"/>
                    <a:pt x="15451" y="14921"/>
                  </a:cubicBezTo>
                  <a:cubicBezTo>
                    <a:pt x="15415" y="14688"/>
                    <a:pt x="15392" y="14462"/>
                    <a:pt x="15312" y="14237"/>
                  </a:cubicBezTo>
                  <a:cubicBezTo>
                    <a:pt x="15250" y="14069"/>
                    <a:pt x="15199" y="13894"/>
                    <a:pt x="15155" y="13720"/>
                  </a:cubicBezTo>
                  <a:cubicBezTo>
                    <a:pt x="15145" y="13693"/>
                    <a:pt x="15137" y="13669"/>
                    <a:pt x="15137" y="13642"/>
                  </a:cubicBezTo>
                  <a:cubicBezTo>
                    <a:pt x="15407" y="13566"/>
                    <a:pt x="15677" y="13482"/>
                    <a:pt x="15936" y="13385"/>
                  </a:cubicBezTo>
                  <a:cubicBezTo>
                    <a:pt x="16278" y="13253"/>
                    <a:pt x="16592" y="13084"/>
                    <a:pt x="16923" y="12925"/>
                  </a:cubicBezTo>
                  <a:cubicBezTo>
                    <a:pt x="16934" y="12921"/>
                    <a:pt x="16941" y="12918"/>
                    <a:pt x="16949" y="12914"/>
                  </a:cubicBezTo>
                  <a:cubicBezTo>
                    <a:pt x="16949" y="12914"/>
                    <a:pt x="16949" y="12914"/>
                    <a:pt x="16949" y="12914"/>
                  </a:cubicBezTo>
                  <a:cubicBezTo>
                    <a:pt x="16964" y="12906"/>
                    <a:pt x="16982" y="12901"/>
                    <a:pt x="17008" y="12887"/>
                  </a:cubicBezTo>
                  <a:cubicBezTo>
                    <a:pt x="17003" y="12891"/>
                    <a:pt x="16995" y="12895"/>
                    <a:pt x="16990" y="12899"/>
                  </a:cubicBezTo>
                  <a:cubicBezTo>
                    <a:pt x="17443" y="12706"/>
                    <a:pt x="17905" y="12538"/>
                    <a:pt x="18278" y="12254"/>
                  </a:cubicBezTo>
                  <a:cubicBezTo>
                    <a:pt x="18679" y="11957"/>
                    <a:pt x="19003" y="11591"/>
                    <a:pt x="19332" y="11254"/>
                  </a:cubicBezTo>
                  <a:cubicBezTo>
                    <a:pt x="19784" y="10777"/>
                    <a:pt x="20167" y="10253"/>
                    <a:pt x="20488" y="9719"/>
                  </a:cubicBezTo>
                  <a:cubicBezTo>
                    <a:pt x="20853" y="9125"/>
                    <a:pt x="21264" y="8543"/>
                    <a:pt x="21421" y="7899"/>
                  </a:cubicBezTo>
                  <a:cubicBezTo>
                    <a:pt x="21509" y="7563"/>
                    <a:pt x="21578" y="7215"/>
                    <a:pt x="21534" y="6872"/>
                  </a:cubicBezTo>
                  <a:cubicBezTo>
                    <a:pt x="21509" y="6723"/>
                    <a:pt x="21491" y="6582"/>
                    <a:pt x="21455" y="6433"/>
                  </a:cubicBezTo>
                  <a:cubicBezTo>
                    <a:pt x="21396" y="6149"/>
                    <a:pt x="21324" y="5865"/>
                    <a:pt x="21264" y="5581"/>
                  </a:cubicBezTo>
                  <a:cubicBezTo>
                    <a:pt x="21239" y="5484"/>
                    <a:pt x="21231" y="5383"/>
                    <a:pt x="21203" y="5284"/>
                  </a:cubicBezTo>
                  <a:cubicBezTo>
                    <a:pt x="21133" y="4986"/>
                    <a:pt x="21020" y="4723"/>
                    <a:pt x="20830" y="4464"/>
                  </a:cubicBezTo>
                  <a:cubicBezTo>
                    <a:pt x="20681" y="4272"/>
                    <a:pt x="20509" y="4085"/>
                    <a:pt x="20352" y="3896"/>
                  </a:cubicBezTo>
                  <a:cubicBezTo>
                    <a:pt x="20123" y="3612"/>
                    <a:pt x="19861" y="3360"/>
                    <a:pt x="19568" y="3122"/>
                  </a:cubicBezTo>
                  <a:cubicBezTo>
                    <a:pt x="19393" y="2993"/>
                    <a:pt x="19247" y="2844"/>
                    <a:pt x="19090" y="2710"/>
                  </a:cubicBezTo>
                  <a:cubicBezTo>
                    <a:pt x="18504" y="2213"/>
                    <a:pt x="17792" y="1851"/>
                    <a:pt x="17070" y="1483"/>
                  </a:cubicBezTo>
                  <a:cubicBezTo>
                    <a:pt x="16800" y="1348"/>
                    <a:pt x="16520" y="1224"/>
                    <a:pt x="16250" y="1102"/>
                  </a:cubicBezTo>
                  <a:cubicBezTo>
                    <a:pt x="15921" y="959"/>
                    <a:pt x="15600" y="804"/>
                    <a:pt x="15250" y="669"/>
                  </a:cubicBezTo>
                  <a:cubicBezTo>
                    <a:pt x="15006" y="572"/>
                    <a:pt x="14744" y="482"/>
                    <a:pt x="14484" y="404"/>
                  </a:cubicBezTo>
                  <a:cubicBezTo>
                    <a:pt x="14207" y="322"/>
                    <a:pt x="13937" y="244"/>
                    <a:pt x="13649" y="206"/>
                  </a:cubicBezTo>
                  <a:cubicBezTo>
                    <a:pt x="13204" y="147"/>
                    <a:pt x="12760" y="133"/>
                    <a:pt x="12318" y="114"/>
                  </a:cubicBezTo>
                  <a:cubicBezTo>
                    <a:pt x="12091" y="69"/>
                    <a:pt x="11865" y="44"/>
                    <a:pt x="11639" y="30"/>
                  </a:cubicBezTo>
                  <a:cubicBezTo>
                    <a:pt x="11552" y="11"/>
                    <a:pt x="11459" y="0"/>
                    <a:pt x="11369" y="0"/>
                  </a:cubicBezTo>
                  <a:close/>
                </a:path>
              </a:pathLst>
            </a:cu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54" name="Google Shape;1889;p63"/>
          <p:cNvSpPr/>
          <p:nvPr/>
        </p:nvSpPr>
        <p:spPr>
          <a:xfrm>
            <a:off x="11152751" y="8772164"/>
            <a:ext cx="275411" cy="519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1079" y="0"/>
                  <a:pt x="1619" y="3629"/>
                  <a:pt x="1619" y="3629"/>
                </a:cubicBezTo>
                <a:lnTo>
                  <a:pt x="2344" y="5919"/>
                </a:lnTo>
                <a:cubicBezTo>
                  <a:pt x="3243" y="9166"/>
                  <a:pt x="2883" y="12413"/>
                  <a:pt x="1259" y="15561"/>
                </a:cubicBezTo>
                <a:lnTo>
                  <a:pt x="0" y="17950"/>
                </a:lnTo>
                <a:cubicBezTo>
                  <a:pt x="0" y="20384"/>
                  <a:pt x="5401" y="21600"/>
                  <a:pt x="10797" y="21600"/>
                </a:cubicBezTo>
                <a:cubicBezTo>
                  <a:pt x="16199" y="21600"/>
                  <a:pt x="21600" y="20384"/>
                  <a:pt x="21600" y="17950"/>
                </a:cubicBezTo>
                <a:lnTo>
                  <a:pt x="20341" y="15561"/>
                </a:lnTo>
                <a:cubicBezTo>
                  <a:pt x="18537" y="12413"/>
                  <a:pt x="18177" y="8975"/>
                  <a:pt x="19076" y="5728"/>
                </a:cubicBezTo>
                <a:lnTo>
                  <a:pt x="19796" y="3629"/>
                </a:lnTo>
                <a:cubicBezTo>
                  <a:pt x="19796" y="3629"/>
                  <a:pt x="20521" y="0"/>
                  <a:pt x="10797" y="0"/>
                </a:cubicBezTo>
                <a:close/>
              </a:path>
            </a:pathLst>
          </a:custGeom>
          <a:solidFill>
            <a:srgbClr val="F2B13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" name="Google Shape;1890;p63"/>
          <p:cNvSpPr/>
          <p:nvPr/>
        </p:nvSpPr>
        <p:spPr>
          <a:xfrm>
            <a:off x="11168840" y="8854795"/>
            <a:ext cx="243232" cy="353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07" y="2104"/>
                  <a:pt x="407" y="4204"/>
                  <a:pt x="204" y="6303"/>
                </a:cubicBezTo>
                <a:cubicBezTo>
                  <a:pt x="1721" y="5842"/>
                  <a:pt x="3377" y="5567"/>
                  <a:pt x="4947" y="5567"/>
                </a:cubicBezTo>
                <a:cubicBezTo>
                  <a:pt x="5269" y="5567"/>
                  <a:pt x="5591" y="5581"/>
                  <a:pt x="5906" y="5603"/>
                </a:cubicBezTo>
                <a:cubicBezTo>
                  <a:pt x="13855" y="5603"/>
                  <a:pt x="13244" y="8267"/>
                  <a:pt x="13244" y="8267"/>
                </a:cubicBezTo>
                <a:cubicBezTo>
                  <a:pt x="13244" y="8267"/>
                  <a:pt x="13244" y="11626"/>
                  <a:pt x="13447" y="13166"/>
                </a:cubicBezTo>
                <a:cubicBezTo>
                  <a:pt x="13651" y="14706"/>
                  <a:pt x="14873" y="18769"/>
                  <a:pt x="14873" y="18769"/>
                </a:cubicBezTo>
                <a:cubicBezTo>
                  <a:pt x="14873" y="20449"/>
                  <a:pt x="11411" y="21288"/>
                  <a:pt x="7739" y="21568"/>
                </a:cubicBezTo>
                <a:cubicBezTo>
                  <a:pt x="8172" y="21591"/>
                  <a:pt x="8612" y="21600"/>
                  <a:pt x="9053" y="21600"/>
                </a:cubicBezTo>
                <a:cubicBezTo>
                  <a:pt x="15208" y="21600"/>
                  <a:pt x="21600" y="19767"/>
                  <a:pt x="21600" y="16110"/>
                </a:cubicBezTo>
                <a:lnTo>
                  <a:pt x="20174" y="12606"/>
                </a:lnTo>
                <a:cubicBezTo>
                  <a:pt x="18335" y="8547"/>
                  <a:pt x="17928" y="4204"/>
                  <a:pt x="18539" y="0"/>
                </a:cubicBezTo>
                <a:close/>
              </a:path>
            </a:pathLst>
          </a:custGeom>
          <a:solidFill>
            <a:srgbClr val="0A0A0A">
              <a:alpha val="167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6" name="Google Shape;1891;p63"/>
          <p:cNvSpPr/>
          <p:nvPr/>
        </p:nvSpPr>
        <p:spPr>
          <a:xfrm>
            <a:off x="10917546" y="8451607"/>
            <a:ext cx="789392" cy="46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6" y="0"/>
                  <a:pt x="0" y="7226"/>
                  <a:pt x="0" y="16262"/>
                </a:cubicBezTo>
                <a:cubicBezTo>
                  <a:pt x="0" y="19822"/>
                  <a:pt x="5401" y="21600"/>
                  <a:pt x="10799" y="21600"/>
                </a:cubicBezTo>
                <a:cubicBezTo>
                  <a:pt x="16199" y="21600"/>
                  <a:pt x="21600" y="19822"/>
                  <a:pt x="21600" y="16262"/>
                </a:cubicBezTo>
                <a:cubicBezTo>
                  <a:pt x="21600" y="7226"/>
                  <a:pt x="16764" y="0"/>
                  <a:pt x="10799" y="0"/>
                </a:cubicBezTo>
                <a:close/>
              </a:path>
            </a:pathLst>
          </a:custGeom>
          <a:solidFill>
            <a:srgbClr val="FE725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" name="Google Shape;1895;p63"/>
          <p:cNvSpPr/>
          <p:nvPr/>
        </p:nvSpPr>
        <p:spPr>
          <a:xfrm>
            <a:off x="10915253" y="8451607"/>
            <a:ext cx="791684" cy="46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68" y="0"/>
                </a:moveTo>
                <a:cubicBezTo>
                  <a:pt x="10392" y="0"/>
                  <a:pt x="9954" y="106"/>
                  <a:pt x="9516" y="106"/>
                </a:cubicBezTo>
                <a:cubicBezTo>
                  <a:pt x="13523" y="956"/>
                  <a:pt x="16653" y="6164"/>
                  <a:pt x="16653" y="12541"/>
                </a:cubicBezTo>
                <a:cubicBezTo>
                  <a:pt x="16653" y="15313"/>
                  <a:pt x="12463" y="16700"/>
                  <a:pt x="8289" y="16700"/>
                </a:cubicBezTo>
                <a:cubicBezTo>
                  <a:pt x="4626" y="16700"/>
                  <a:pt x="979" y="15631"/>
                  <a:pt x="188" y="13497"/>
                </a:cubicBezTo>
                <a:cubicBezTo>
                  <a:pt x="63" y="14346"/>
                  <a:pt x="0" y="15302"/>
                  <a:pt x="0" y="16262"/>
                </a:cubicBezTo>
                <a:cubicBezTo>
                  <a:pt x="0" y="19822"/>
                  <a:pt x="5401" y="21600"/>
                  <a:pt x="10800" y="21600"/>
                </a:cubicBezTo>
                <a:cubicBezTo>
                  <a:pt x="16199" y="21600"/>
                  <a:pt x="21600" y="19822"/>
                  <a:pt x="21600" y="16262"/>
                </a:cubicBezTo>
                <a:cubicBezTo>
                  <a:pt x="21600" y="7332"/>
                  <a:pt x="16778" y="0"/>
                  <a:pt x="10768" y="0"/>
                </a:cubicBezTo>
                <a:close/>
              </a:path>
            </a:pathLst>
          </a:custGeom>
          <a:solidFill>
            <a:srgbClr val="0A0A0A">
              <a:alpha val="167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" name="Google Shape;1901;p63"/>
          <p:cNvSpPr/>
          <p:nvPr/>
        </p:nvSpPr>
        <p:spPr>
          <a:xfrm>
            <a:off x="10873975" y="8432077"/>
            <a:ext cx="843594" cy="897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69" y="1016"/>
                </a:moveTo>
                <a:cubicBezTo>
                  <a:pt x="16185" y="1016"/>
                  <a:pt x="20470" y="4790"/>
                  <a:pt x="20470" y="9378"/>
                </a:cubicBezTo>
                <a:cubicBezTo>
                  <a:pt x="20470" y="10539"/>
                  <a:pt x="16720" y="11757"/>
                  <a:pt x="10769" y="11757"/>
                </a:cubicBezTo>
                <a:lnTo>
                  <a:pt x="10769" y="11816"/>
                </a:lnTo>
                <a:cubicBezTo>
                  <a:pt x="4821" y="11816"/>
                  <a:pt x="1070" y="10539"/>
                  <a:pt x="1070" y="9378"/>
                </a:cubicBezTo>
                <a:cubicBezTo>
                  <a:pt x="1070" y="4790"/>
                  <a:pt x="5415" y="1016"/>
                  <a:pt x="10769" y="1016"/>
                </a:cubicBezTo>
                <a:close/>
                <a:moveTo>
                  <a:pt x="8628" y="12804"/>
                </a:moveTo>
                <a:cubicBezTo>
                  <a:pt x="9342" y="12804"/>
                  <a:pt x="10056" y="12862"/>
                  <a:pt x="10769" y="12862"/>
                </a:cubicBezTo>
                <a:cubicBezTo>
                  <a:pt x="11485" y="12862"/>
                  <a:pt x="12198" y="12862"/>
                  <a:pt x="12853" y="12804"/>
                </a:cubicBezTo>
                <a:cubicBezTo>
                  <a:pt x="12734" y="14371"/>
                  <a:pt x="12972" y="15997"/>
                  <a:pt x="13388" y="17564"/>
                </a:cubicBezTo>
                <a:lnTo>
                  <a:pt x="13804" y="18901"/>
                </a:lnTo>
                <a:cubicBezTo>
                  <a:pt x="13745" y="20003"/>
                  <a:pt x="12258" y="20526"/>
                  <a:pt x="10769" y="20526"/>
                </a:cubicBezTo>
                <a:cubicBezTo>
                  <a:pt x="9283" y="20526"/>
                  <a:pt x="7796" y="20003"/>
                  <a:pt x="7735" y="18901"/>
                </a:cubicBezTo>
                <a:lnTo>
                  <a:pt x="8153" y="17506"/>
                </a:lnTo>
                <a:cubicBezTo>
                  <a:pt x="8569" y="15997"/>
                  <a:pt x="8747" y="14371"/>
                  <a:pt x="8628" y="12804"/>
                </a:cubicBezTo>
                <a:close/>
                <a:moveTo>
                  <a:pt x="10769" y="0"/>
                </a:moveTo>
                <a:cubicBezTo>
                  <a:pt x="8063" y="0"/>
                  <a:pt x="5356" y="900"/>
                  <a:pt x="3154" y="2699"/>
                </a:cubicBezTo>
                <a:cubicBezTo>
                  <a:pt x="1189" y="4384"/>
                  <a:pt x="0" y="6823"/>
                  <a:pt x="0" y="9378"/>
                </a:cubicBezTo>
                <a:cubicBezTo>
                  <a:pt x="0" y="10539"/>
                  <a:pt x="1189" y="11467"/>
                  <a:pt x="3570" y="12106"/>
                </a:cubicBezTo>
                <a:cubicBezTo>
                  <a:pt x="4880" y="12398"/>
                  <a:pt x="6248" y="12630"/>
                  <a:pt x="7556" y="12688"/>
                </a:cubicBezTo>
                <a:cubicBezTo>
                  <a:pt x="7675" y="14255"/>
                  <a:pt x="7556" y="15765"/>
                  <a:pt x="7140" y="17216"/>
                </a:cubicBezTo>
                <a:lnTo>
                  <a:pt x="6664" y="18669"/>
                </a:lnTo>
                <a:cubicBezTo>
                  <a:pt x="6664" y="18727"/>
                  <a:pt x="6664" y="18785"/>
                  <a:pt x="6664" y="18843"/>
                </a:cubicBezTo>
                <a:cubicBezTo>
                  <a:pt x="6724" y="19713"/>
                  <a:pt x="7199" y="20526"/>
                  <a:pt x="8034" y="20990"/>
                </a:cubicBezTo>
                <a:cubicBezTo>
                  <a:pt x="8895" y="21398"/>
                  <a:pt x="9833" y="21600"/>
                  <a:pt x="10769" y="21600"/>
                </a:cubicBezTo>
                <a:cubicBezTo>
                  <a:pt x="11707" y="21600"/>
                  <a:pt x="12645" y="21398"/>
                  <a:pt x="13507" y="20990"/>
                </a:cubicBezTo>
                <a:cubicBezTo>
                  <a:pt x="14341" y="20584"/>
                  <a:pt x="14876" y="19713"/>
                  <a:pt x="14876" y="18843"/>
                </a:cubicBezTo>
                <a:cubicBezTo>
                  <a:pt x="14876" y="18785"/>
                  <a:pt x="14876" y="18727"/>
                  <a:pt x="14876" y="18669"/>
                </a:cubicBezTo>
                <a:lnTo>
                  <a:pt x="14460" y="17216"/>
                </a:lnTo>
                <a:cubicBezTo>
                  <a:pt x="14044" y="15765"/>
                  <a:pt x="13864" y="14197"/>
                  <a:pt x="13984" y="12688"/>
                </a:cubicBezTo>
                <a:cubicBezTo>
                  <a:pt x="15293" y="12572"/>
                  <a:pt x="16660" y="12398"/>
                  <a:pt x="17971" y="12048"/>
                </a:cubicBezTo>
                <a:cubicBezTo>
                  <a:pt x="20351" y="11467"/>
                  <a:pt x="21600" y="10539"/>
                  <a:pt x="21600" y="9378"/>
                </a:cubicBezTo>
                <a:cubicBezTo>
                  <a:pt x="21600" y="6765"/>
                  <a:pt x="20411" y="4384"/>
                  <a:pt x="18387" y="2699"/>
                </a:cubicBezTo>
                <a:cubicBezTo>
                  <a:pt x="16185" y="900"/>
                  <a:pt x="13478" y="0"/>
                  <a:pt x="10769" y="0"/>
                </a:cubicBez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Обучение DETR"/>
          <p:cNvSpPr txBox="1"/>
          <p:nvPr/>
        </p:nvSpPr>
        <p:spPr>
          <a:xfrm>
            <a:off x="13370472" y="6377734"/>
            <a:ext cx="3833574" cy="4443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Обучение DETR</a:t>
            </a:r>
          </a:p>
        </p:txBody>
      </p:sp>
      <p:sp>
        <p:nvSpPr>
          <p:cNvPr id="360" name="Google Shape;317;p36"/>
          <p:cNvSpPr txBox="1"/>
          <p:nvPr/>
        </p:nvSpPr>
        <p:spPr>
          <a:xfrm>
            <a:off x="17668768" y="4293418"/>
            <a:ext cx="4555062" cy="6498284"/>
          </a:xfrm>
          <a:prstGeom prst="rect">
            <a:avLst/>
          </a:prstGeom>
          <a:solidFill>
            <a:srgbClr val="FCF7F0"/>
          </a:solidFill>
          <a:ln w="12700">
            <a:solidFill>
              <a:srgbClr val="000000"/>
            </a:solidFill>
            <a:miter lim="400000"/>
          </a:ln>
        </p:spPr>
        <p:txBody>
          <a:bodyPr lIns="91424" tIns="91424" rIns="91424" bIns="91424" anchor="ctr">
            <a:normAutofit fontScale="100000" lnSpcReduction="0"/>
          </a:bodyPr>
          <a:lstStyle/>
          <a:p>
            <a:pPr defTabSz="914400">
              <a:defRPr sz="2000">
                <a:solidFill>
                  <a:srgbClr val="191919"/>
                </a:solidFill>
              </a:defRPr>
            </a:pPr>
          </a:p>
        </p:txBody>
      </p:sp>
      <p:pic>
        <p:nvPicPr>
          <p:cNvPr id="361" name="Снимок экрана 2022-04-17 в 15.08.23.png" descr="Снимок экрана 2022-04-17 в 15.0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8860" y="4841232"/>
            <a:ext cx="2227073" cy="2207874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Есть грибы на фото?"/>
          <p:cNvSpPr txBox="1"/>
          <p:nvPr/>
        </p:nvSpPr>
        <p:spPr>
          <a:xfrm>
            <a:off x="18446063" y="4402709"/>
            <a:ext cx="3112667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914400">
              <a:defRPr sz="25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Есть грибы на фото?</a:t>
            </a:r>
          </a:p>
        </p:txBody>
      </p:sp>
      <p:sp>
        <p:nvSpPr>
          <p:cNvPr id="363" name="Да,  с вероятностью 0,97"/>
          <p:cNvSpPr txBox="1"/>
          <p:nvPr/>
        </p:nvSpPr>
        <p:spPr>
          <a:xfrm>
            <a:off x="17855759" y="7129714"/>
            <a:ext cx="4053709" cy="38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Да,  с вероятностью 0,97</a:t>
            </a:r>
          </a:p>
        </p:txBody>
      </p:sp>
      <p:pic>
        <p:nvPicPr>
          <p:cNvPr id="364" name="focused_341413124-stock-photo-fallen-dry-colorful-foliage-covering.jpg" descr="focused_341413124-stock-photo-fallen-dry-colorful-foliage-coverin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68838" y="7787923"/>
            <a:ext cx="2867117" cy="190994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Нет, с вероятностью 0,88"/>
          <p:cNvSpPr txBox="1"/>
          <p:nvPr/>
        </p:nvSpPr>
        <p:spPr>
          <a:xfrm>
            <a:off x="17975543" y="9973174"/>
            <a:ext cx="4053708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Нет, с вероятностью 0,88</a:t>
            </a:r>
          </a:p>
        </p:txBody>
      </p:sp>
      <p:sp>
        <p:nvSpPr>
          <p:cNvPr id="366" name="Линия"/>
          <p:cNvSpPr/>
          <p:nvPr/>
        </p:nvSpPr>
        <p:spPr>
          <a:xfrm>
            <a:off x="13168681" y="7356761"/>
            <a:ext cx="3513662" cy="1"/>
          </a:xfrm>
          <a:prstGeom prst="line">
            <a:avLst/>
          </a:prstGeom>
          <a:ln w="2032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" name="Линия"/>
          <p:cNvSpPr/>
          <p:nvPr/>
        </p:nvSpPr>
        <p:spPr>
          <a:xfrm>
            <a:off x="13346427" y="7356761"/>
            <a:ext cx="3158170" cy="1"/>
          </a:xfrm>
          <a:prstGeom prst="line">
            <a:avLst/>
          </a:prstGeom>
          <a:ln w="1270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algn="l" defTabSz="914400">
              <a:defRPr sz="1400">
                <a:solidFill>
                  <a:srgbClr val="F5D8C8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" name="Обучение FRCNN"/>
          <p:cNvSpPr txBox="1"/>
          <p:nvPr/>
        </p:nvSpPr>
        <p:spPr>
          <a:xfrm>
            <a:off x="13408904" y="7885113"/>
            <a:ext cx="3401734" cy="54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Обучение FRCNN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Untitled design-2.png" descr="Untitled design-2.png"/>
          <p:cNvPicPr>
            <a:picLocks noChangeAspect="1"/>
          </p:cNvPicPr>
          <p:nvPr/>
        </p:nvPicPr>
        <p:blipFill>
          <a:blip r:embed="rId2">
            <a:extLst/>
          </a:blip>
          <a:srcRect l="8321" t="0" r="8321" b="30619"/>
          <a:stretch>
            <a:fillRect/>
          </a:stretch>
        </p:blipFill>
        <p:spPr>
          <a:xfrm>
            <a:off x="8582620" y="2366199"/>
            <a:ext cx="7218824" cy="556378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Подготовка набора данных для определения съедобности"/>
          <p:cNvSpPr txBox="1"/>
          <p:nvPr>
            <p:ph type="body" sz="half" idx="1"/>
          </p:nvPr>
        </p:nvSpPr>
        <p:spPr>
          <a:xfrm>
            <a:off x="47087" y="-3849"/>
            <a:ext cx="24289826" cy="305509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pc="0" sz="9200">
                <a:solidFill>
                  <a:srgbClr val="191919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Подготовка набора данных для определения съедобности</a:t>
            </a:r>
          </a:p>
        </p:txBody>
      </p:sp>
      <p:sp>
        <p:nvSpPr>
          <p:cNvPr id="372" name="Кружок"/>
          <p:cNvSpPr/>
          <p:nvPr/>
        </p:nvSpPr>
        <p:spPr>
          <a:xfrm>
            <a:off x="21659039" y="11053019"/>
            <a:ext cx="3869154" cy="38743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3" name="9"/>
          <p:cNvSpPr txBox="1"/>
          <p:nvPr/>
        </p:nvSpPr>
        <p:spPr>
          <a:xfrm>
            <a:off x="22907832" y="11814823"/>
            <a:ext cx="679197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374" name="Google Shape;461;p38"/>
          <p:cNvSpPr/>
          <p:nvPr/>
        </p:nvSpPr>
        <p:spPr>
          <a:xfrm>
            <a:off x="3007262" y="9521652"/>
            <a:ext cx="2319433" cy="2308861"/>
          </a:xfrm>
          <a:prstGeom prst="rect">
            <a:avLst/>
          </a:prstGeom>
          <a:solidFill>
            <a:srgbClr val="FE725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5" name="Google Shape;518;p38"/>
          <p:cNvSpPr txBox="1"/>
          <p:nvPr/>
        </p:nvSpPr>
        <p:spPr>
          <a:xfrm>
            <a:off x="2979834" y="10920388"/>
            <a:ext cx="2374288" cy="718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685800">
              <a:defRPr sz="3075">
                <a:solidFill>
                  <a:srgbClr val="191919"/>
                </a:solidFill>
              </a:defRPr>
            </a:lvl1pPr>
          </a:lstStyle>
          <a:p>
            <a:pPr/>
            <a:r>
              <a:t>Обучающая</a:t>
            </a:r>
          </a:p>
        </p:txBody>
      </p:sp>
      <p:sp>
        <p:nvSpPr>
          <p:cNvPr id="376" name="2323"/>
          <p:cNvSpPr txBox="1"/>
          <p:nvPr/>
        </p:nvSpPr>
        <p:spPr>
          <a:xfrm>
            <a:off x="3835813" y="10263010"/>
            <a:ext cx="916534" cy="47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2323</a:t>
            </a:r>
          </a:p>
        </p:txBody>
      </p:sp>
      <p:sp>
        <p:nvSpPr>
          <p:cNvPr id="377" name="Google Shape;461;p38"/>
          <p:cNvSpPr/>
          <p:nvPr/>
        </p:nvSpPr>
        <p:spPr>
          <a:xfrm>
            <a:off x="11447388" y="9628475"/>
            <a:ext cx="1489225" cy="1402847"/>
          </a:xfrm>
          <a:prstGeom prst="rect">
            <a:avLst/>
          </a:prstGeom>
          <a:solidFill>
            <a:srgbClr val="FE725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8" name="331"/>
          <p:cNvSpPr txBox="1"/>
          <p:nvPr/>
        </p:nvSpPr>
        <p:spPr>
          <a:xfrm>
            <a:off x="11942038" y="10156187"/>
            <a:ext cx="499924" cy="34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2300">
                <a:solidFill>
                  <a:srgbClr val="000000"/>
                </a:solidFill>
              </a:defRPr>
            </a:lvl1pPr>
          </a:lstStyle>
          <a:p>
            <a:pPr/>
            <a:r>
              <a:t>331</a:t>
            </a:r>
          </a:p>
        </p:txBody>
      </p:sp>
      <p:sp>
        <p:nvSpPr>
          <p:cNvPr id="379" name="Google Shape;518;p38"/>
          <p:cNvSpPr txBox="1"/>
          <p:nvPr/>
        </p:nvSpPr>
        <p:spPr>
          <a:xfrm>
            <a:off x="11032283" y="10967055"/>
            <a:ext cx="2319433" cy="5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32104">
              <a:defRPr sz="2275">
                <a:solidFill>
                  <a:srgbClr val="191919"/>
                </a:solidFill>
              </a:defRPr>
            </a:lvl1pPr>
          </a:lstStyle>
          <a:p>
            <a:pPr/>
            <a:r>
              <a:t>Валидационная</a:t>
            </a:r>
          </a:p>
        </p:txBody>
      </p:sp>
      <p:sp>
        <p:nvSpPr>
          <p:cNvPr id="380" name="Google Shape;461;p38"/>
          <p:cNvSpPr/>
          <p:nvPr/>
        </p:nvSpPr>
        <p:spPr>
          <a:xfrm>
            <a:off x="10758891" y="9497140"/>
            <a:ext cx="2866218" cy="2872319"/>
          </a:xfrm>
          <a:prstGeom prst="rect">
            <a:avLst/>
          </a:prstGeom>
          <a:solidFill>
            <a:srgbClr val="FE7257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1" name="331"/>
          <p:cNvSpPr txBox="1"/>
          <p:nvPr/>
        </p:nvSpPr>
        <p:spPr>
          <a:xfrm>
            <a:off x="11846712" y="10094288"/>
            <a:ext cx="690576" cy="47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331</a:t>
            </a:r>
          </a:p>
        </p:txBody>
      </p:sp>
      <p:sp>
        <p:nvSpPr>
          <p:cNvPr id="382" name="Google Shape;518;p38"/>
          <p:cNvSpPr txBox="1"/>
          <p:nvPr/>
        </p:nvSpPr>
        <p:spPr>
          <a:xfrm>
            <a:off x="10758891" y="11174982"/>
            <a:ext cx="2866218" cy="83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defRPr sz="2800">
                <a:solidFill>
                  <a:srgbClr val="191919"/>
                </a:solidFill>
              </a:defRPr>
            </a:lvl1pPr>
          </a:lstStyle>
          <a:p>
            <a:pPr/>
            <a:r>
              <a:t>Валидационная</a:t>
            </a:r>
          </a:p>
        </p:txBody>
      </p:sp>
      <p:sp>
        <p:nvSpPr>
          <p:cNvPr id="383" name="Google Shape;461;p38"/>
          <p:cNvSpPr/>
          <p:nvPr/>
        </p:nvSpPr>
        <p:spPr>
          <a:xfrm>
            <a:off x="2733869" y="9497140"/>
            <a:ext cx="2866218" cy="2872319"/>
          </a:xfrm>
          <a:prstGeom prst="rect">
            <a:avLst/>
          </a:prstGeom>
          <a:solidFill>
            <a:srgbClr val="FE7257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" name="2323"/>
          <p:cNvSpPr txBox="1"/>
          <p:nvPr/>
        </p:nvSpPr>
        <p:spPr>
          <a:xfrm>
            <a:off x="3708711" y="10263010"/>
            <a:ext cx="916534" cy="47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2323</a:t>
            </a:r>
          </a:p>
        </p:txBody>
      </p:sp>
      <p:sp>
        <p:nvSpPr>
          <p:cNvPr id="385" name="Google Shape;518;p38"/>
          <p:cNvSpPr txBox="1"/>
          <p:nvPr/>
        </p:nvSpPr>
        <p:spPr>
          <a:xfrm>
            <a:off x="2979834" y="11232844"/>
            <a:ext cx="2374288" cy="718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685800">
              <a:defRPr sz="3075">
                <a:solidFill>
                  <a:srgbClr val="191919"/>
                </a:solidFill>
              </a:defRPr>
            </a:lvl1pPr>
          </a:lstStyle>
          <a:p>
            <a:pPr/>
            <a:r>
              <a:t>Обучающая</a:t>
            </a:r>
          </a:p>
        </p:txBody>
      </p:sp>
      <p:sp>
        <p:nvSpPr>
          <p:cNvPr id="386" name="Google Shape;461;p38"/>
          <p:cNvSpPr/>
          <p:nvPr/>
        </p:nvSpPr>
        <p:spPr>
          <a:xfrm>
            <a:off x="18783913" y="9497140"/>
            <a:ext cx="2866219" cy="2872319"/>
          </a:xfrm>
          <a:prstGeom prst="rect">
            <a:avLst/>
          </a:prstGeom>
          <a:solidFill>
            <a:srgbClr val="FE7257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l" defTabSz="914400"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7" name="664"/>
          <p:cNvSpPr txBox="1"/>
          <p:nvPr/>
        </p:nvSpPr>
        <p:spPr>
          <a:xfrm>
            <a:off x="19871734" y="10094288"/>
            <a:ext cx="690576" cy="471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57200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664</a:t>
            </a:r>
          </a:p>
        </p:txBody>
      </p:sp>
      <p:sp>
        <p:nvSpPr>
          <p:cNvPr id="388" name="Google Shape;518;p38"/>
          <p:cNvSpPr txBox="1"/>
          <p:nvPr/>
        </p:nvSpPr>
        <p:spPr>
          <a:xfrm>
            <a:off x="18783913" y="11174982"/>
            <a:ext cx="2866219" cy="83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914400">
              <a:defRPr sz="2800">
                <a:solidFill>
                  <a:srgbClr val="191919"/>
                </a:solidFill>
              </a:defRPr>
            </a:lvl1pPr>
          </a:lstStyle>
          <a:p>
            <a:pPr/>
            <a:r>
              <a:t>Тестовая</a:t>
            </a:r>
          </a:p>
        </p:txBody>
      </p:sp>
      <p:sp>
        <p:nvSpPr>
          <p:cNvPr id="392" name="Google Shape;524;p38"/>
          <p:cNvSpPr/>
          <p:nvPr/>
        </p:nvSpPr>
        <p:spPr>
          <a:xfrm>
            <a:off x="4166869" y="7929880"/>
            <a:ext cx="7998461" cy="156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2285"/>
                </a:lnTo>
                <a:lnTo>
                  <a:pt x="0" y="12285"/>
                </a:lnTo>
                <a:lnTo>
                  <a:pt x="0" y="21600"/>
                </a:lnTo>
              </a:path>
            </a:pathLst>
          </a:custGeom>
          <a:ln w="63500">
            <a:solidFill>
              <a:srgbClr val="FE7257"/>
            </a:solidFill>
          </a:ln>
        </p:spPr>
        <p:txBody>
          <a:bodyPr/>
          <a:lstStyle/>
          <a:p>
            <a:pPr/>
          </a:p>
        </p:txBody>
      </p:sp>
      <p:sp>
        <p:nvSpPr>
          <p:cNvPr id="393" name="Google Shape;524;p38"/>
          <p:cNvSpPr/>
          <p:nvPr/>
        </p:nvSpPr>
        <p:spPr>
          <a:xfrm>
            <a:off x="12165330" y="7929880"/>
            <a:ext cx="25401" cy="156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285"/>
                </a:lnTo>
                <a:lnTo>
                  <a:pt x="21600" y="12285"/>
                </a:lnTo>
                <a:lnTo>
                  <a:pt x="21600" y="21600"/>
                </a:lnTo>
              </a:path>
            </a:pathLst>
          </a:custGeom>
          <a:ln w="63500">
            <a:solidFill>
              <a:srgbClr val="FE7257"/>
            </a:solidFill>
          </a:ln>
        </p:spPr>
        <p:txBody>
          <a:bodyPr/>
          <a:lstStyle/>
          <a:p>
            <a:pPr/>
          </a:p>
        </p:txBody>
      </p:sp>
      <p:sp>
        <p:nvSpPr>
          <p:cNvPr id="394" name="Google Shape;524;p38"/>
          <p:cNvSpPr/>
          <p:nvPr/>
        </p:nvSpPr>
        <p:spPr>
          <a:xfrm>
            <a:off x="12165330" y="7929880"/>
            <a:ext cx="8050531" cy="156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285"/>
                </a:lnTo>
                <a:lnTo>
                  <a:pt x="21600" y="12285"/>
                </a:lnTo>
                <a:lnTo>
                  <a:pt x="21600" y="21600"/>
                </a:lnTo>
              </a:path>
            </a:pathLst>
          </a:custGeom>
          <a:ln w="63500">
            <a:solidFill>
              <a:srgbClr val="FE7257"/>
            </a:solidFill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